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9" r:id="rId1"/>
  </p:sldMasterIdLst>
  <p:notesMasterIdLst>
    <p:notesMasterId r:id="rId21"/>
  </p:notesMasterIdLst>
  <p:handoutMasterIdLst>
    <p:handoutMasterId r:id="rId22"/>
  </p:handoutMasterIdLst>
  <p:sldIdLst>
    <p:sldId id="256" r:id="rId2"/>
    <p:sldId id="260" r:id="rId3"/>
    <p:sldId id="325" r:id="rId4"/>
    <p:sldId id="366" r:id="rId5"/>
    <p:sldId id="341" r:id="rId6"/>
    <p:sldId id="342" r:id="rId7"/>
    <p:sldId id="344" r:id="rId8"/>
    <p:sldId id="367" r:id="rId9"/>
    <p:sldId id="347" r:id="rId10"/>
    <p:sldId id="350" r:id="rId11"/>
    <p:sldId id="353" r:id="rId12"/>
    <p:sldId id="356" r:id="rId13"/>
    <p:sldId id="357" r:id="rId14"/>
    <p:sldId id="358" r:id="rId15"/>
    <p:sldId id="361" r:id="rId16"/>
    <p:sldId id="364" r:id="rId17"/>
    <p:sldId id="365" r:id="rId18"/>
    <p:sldId id="368" r:id="rId19"/>
    <p:sldId id="294" r:id="rId20"/>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00"/>
    <a:srgbClr val="FF0066"/>
    <a:srgbClr val="FDC7D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65" autoAdjust="0"/>
    <p:restoredTop sz="92364" autoAdjust="0"/>
  </p:normalViewPr>
  <p:slideViewPr>
    <p:cSldViewPr>
      <p:cViewPr varScale="1">
        <p:scale>
          <a:sx n="103" d="100"/>
          <a:sy n="103" d="100"/>
        </p:scale>
        <p:origin x="126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62"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ColorSchemeForSuggestions">
  <dgm:title val="Color Scheme for Suggestions"/>
  <dgm:desc val="Color Scheme for Suggestions"/>
  <dgm:catLst>
    <dgm:cat type="Other" pri="2"/>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bg1">
        <a:lumMod val="95000"/>
      </a:schemeClr>
    </dgm:fillClrLst>
    <dgm:linClrLst>
      <a:schemeClr val="bg1">
        <a:lumMod val="95000"/>
      </a:schemeClr>
    </dgm:linClrLst>
    <dgm:effectClrLst/>
    <dgm:txLinClrLst/>
    <dgm:txFillClrLst meth="repeat">
      <a:schemeClr val="tx1">
        <a:lumMod val="75000"/>
        <a:lumOff val="25000"/>
      </a:schemeClr>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0699F08-7E2D-43D7-B2EE-5765A1112F99}" type="doc">
      <dgm:prSet loTypeId="urn:microsoft.com/office/officeart/2005/8/layout/cycle5" loCatId="Inbox" qsTypeId="urn:microsoft.com/office/officeart/2005/8/quickstyle/simple1" qsCatId="simple" csTypeId="urn:microsoft.com/office/officeart/2005/8/colors/ColorSchemeForSuggestions" csCatId="other" phldr="1"/>
      <dgm:spPr/>
      <dgm:t>
        <a:bodyPr/>
        <a:lstStyle/>
        <a:p>
          <a:endParaRPr lang="en-US"/>
        </a:p>
      </dgm:t>
    </dgm:pt>
    <dgm:pt modelId="{B7D1B2D7-A003-4A39-A19D-F1903EA493DD}">
      <dgm:prSet/>
      <dgm:spPr/>
      <dgm:t>
        <a:bodyPr/>
        <a:lstStyle/>
        <a:p>
          <a:r>
            <a:rPr lang="en-GB" dirty="0" smtClean="0">
              <a:latin typeface="Leelawadee" panose="020B0502040204020203" pitchFamily="34" charset="-34"/>
              <a:cs typeface="Leelawadee" panose="020B0502040204020203" pitchFamily="34" charset="-34"/>
            </a:rPr>
            <a:t>Maths:</a:t>
          </a:r>
          <a:endParaRPr lang="en-US" dirty="0">
            <a:latin typeface="Leelawadee" panose="020B0502040204020203" pitchFamily="34" charset="-34"/>
            <a:cs typeface="Leelawadee" panose="020B0502040204020203" pitchFamily="34" charset="-34"/>
          </a:endParaRPr>
        </a:p>
      </dgm:t>
    </dgm:pt>
    <dgm:pt modelId="{5C9B8274-0F01-49C9-A049-EFDB11200042}" type="parTrans" cxnId="{5B7E0087-4485-4CB9-8BBD-E9B2ED41854E}">
      <dgm:prSet/>
      <dgm:spPr/>
      <dgm:t>
        <a:bodyPr/>
        <a:lstStyle/>
        <a:p>
          <a:endParaRPr lang="en-US"/>
        </a:p>
      </dgm:t>
    </dgm:pt>
    <dgm:pt modelId="{968AB4E3-95BF-452F-BC61-1337DDCEBC3C}" type="sibTrans" cxnId="{5B7E0087-4485-4CB9-8BBD-E9B2ED41854E}">
      <dgm:prSet/>
      <dgm:spPr/>
      <dgm:t>
        <a:bodyPr/>
        <a:lstStyle/>
        <a:p>
          <a:endParaRPr lang="en-US"/>
        </a:p>
      </dgm:t>
    </dgm:pt>
    <dgm:pt modelId="{DFD0B0F0-976D-4BE0-BB1E-447375B6DE27}">
      <dgm:prSet/>
      <dgm:spPr/>
      <dgm:t>
        <a:bodyPr/>
        <a:lstStyle/>
        <a:p>
          <a:r>
            <a:rPr lang="en-GB" dirty="0" smtClean="0">
              <a:latin typeface="Leelawadee" panose="020B0502040204020203" pitchFamily="34" charset="-34"/>
              <a:cs typeface="Leelawadee" panose="020B0502040204020203" pitchFamily="34" charset="-34"/>
            </a:rPr>
            <a:t>Sample questions</a:t>
          </a:r>
          <a:endParaRPr lang="en-US" dirty="0">
            <a:latin typeface="Leelawadee" panose="020B0502040204020203" pitchFamily="34" charset="-34"/>
            <a:cs typeface="Leelawadee" panose="020B0502040204020203" pitchFamily="34" charset="-34"/>
          </a:endParaRPr>
        </a:p>
      </dgm:t>
    </dgm:pt>
    <dgm:pt modelId="{BB3FC48B-3341-4442-B460-A36848A25D02}" type="parTrans" cxnId="{6C59DE75-7104-4F2E-B753-CC362A65B069}">
      <dgm:prSet/>
      <dgm:spPr/>
      <dgm:t>
        <a:bodyPr/>
        <a:lstStyle/>
        <a:p>
          <a:endParaRPr lang="en-US"/>
        </a:p>
      </dgm:t>
    </dgm:pt>
    <dgm:pt modelId="{3EF09B9C-E27C-433D-8E9E-C9B0F949FF60}" type="sibTrans" cxnId="{6C59DE75-7104-4F2E-B753-CC362A65B069}">
      <dgm:prSet/>
      <dgm:spPr/>
      <dgm:t>
        <a:bodyPr/>
        <a:lstStyle/>
        <a:p>
          <a:endParaRPr lang="en-US"/>
        </a:p>
      </dgm:t>
    </dgm:pt>
    <dgm:pt modelId="{E6C71454-DA9F-460F-8E75-6099414AFC8A}">
      <dgm:prSet/>
      <dgm:spPr/>
      <dgm:t>
        <a:bodyPr/>
        <a:lstStyle/>
        <a:p>
          <a:r>
            <a:rPr lang="en-GB" dirty="0" smtClean="0">
              <a:latin typeface="Leelawadee" panose="020B0502040204020203" pitchFamily="34" charset="-34"/>
              <a:cs typeface="Leelawadee" panose="020B0502040204020203" pitchFamily="34" charset="-34"/>
            </a:rPr>
            <a:t>Maths homework</a:t>
          </a:r>
          <a:endParaRPr lang="en-US" dirty="0">
            <a:latin typeface="Leelawadee" panose="020B0502040204020203" pitchFamily="34" charset="-34"/>
            <a:cs typeface="Leelawadee" panose="020B0502040204020203" pitchFamily="34" charset="-34"/>
          </a:endParaRPr>
        </a:p>
      </dgm:t>
    </dgm:pt>
    <dgm:pt modelId="{AC2A36B8-D2CC-4379-BC95-EC9D7553998F}" type="parTrans" cxnId="{E47F38AA-4100-4A4F-94C6-A150D8DA831B}">
      <dgm:prSet/>
      <dgm:spPr/>
      <dgm:t>
        <a:bodyPr/>
        <a:lstStyle/>
        <a:p>
          <a:endParaRPr lang="en-GB"/>
        </a:p>
      </dgm:t>
    </dgm:pt>
    <dgm:pt modelId="{31FB5B22-31AB-4FCB-B19A-5FE905D8E878}" type="sibTrans" cxnId="{E47F38AA-4100-4A4F-94C6-A150D8DA831B}">
      <dgm:prSet/>
      <dgm:spPr/>
      <dgm:t>
        <a:bodyPr/>
        <a:lstStyle/>
        <a:p>
          <a:endParaRPr lang="en-GB"/>
        </a:p>
      </dgm:t>
    </dgm:pt>
    <dgm:pt modelId="{8C425146-546C-4961-B508-45FD80CFFA3D}">
      <dgm:prSet/>
      <dgm:spPr/>
      <dgm:t>
        <a:bodyPr/>
        <a:lstStyle/>
        <a:p>
          <a:r>
            <a:rPr lang="en-US" dirty="0" smtClean="0">
              <a:latin typeface="Leelawadee" panose="020B0502040204020203" pitchFamily="34" charset="-34"/>
              <a:cs typeface="Leelawadee" panose="020B0502040204020203" pitchFamily="34" charset="-34"/>
            </a:rPr>
            <a:t>Curriculum &amp; skills</a:t>
          </a:r>
          <a:endParaRPr lang="en-US" dirty="0">
            <a:latin typeface="Leelawadee" panose="020B0502040204020203" pitchFamily="34" charset="-34"/>
            <a:cs typeface="Leelawadee" panose="020B0502040204020203" pitchFamily="34" charset="-34"/>
          </a:endParaRPr>
        </a:p>
      </dgm:t>
    </dgm:pt>
    <dgm:pt modelId="{DCF2484A-5EF9-4286-A75A-4D15749C8F94}" type="parTrans" cxnId="{6E91C1BC-0B55-4FD8-A346-AE0BBF032DA3}">
      <dgm:prSet/>
      <dgm:spPr/>
      <dgm:t>
        <a:bodyPr/>
        <a:lstStyle/>
        <a:p>
          <a:endParaRPr lang="en-US"/>
        </a:p>
      </dgm:t>
    </dgm:pt>
    <dgm:pt modelId="{0DC587BA-CD1C-4261-9E3F-6884092692C7}" type="sibTrans" cxnId="{6E91C1BC-0B55-4FD8-A346-AE0BBF032DA3}">
      <dgm:prSet/>
      <dgm:spPr/>
      <dgm:t>
        <a:bodyPr/>
        <a:lstStyle/>
        <a:p>
          <a:endParaRPr lang="en-US"/>
        </a:p>
      </dgm:t>
    </dgm:pt>
    <dgm:pt modelId="{7840D62E-5619-48AB-807C-2243B62A31E0}" type="pres">
      <dgm:prSet presAssocID="{60699F08-7E2D-43D7-B2EE-5765A1112F99}" presName="cycle" presStyleCnt="0">
        <dgm:presLayoutVars>
          <dgm:dir/>
          <dgm:resizeHandles val="exact"/>
        </dgm:presLayoutVars>
      </dgm:prSet>
      <dgm:spPr/>
      <dgm:t>
        <a:bodyPr/>
        <a:lstStyle/>
        <a:p>
          <a:endParaRPr lang="en-GB"/>
        </a:p>
      </dgm:t>
    </dgm:pt>
    <dgm:pt modelId="{BA45EDE5-3173-4A5C-9312-395131AAC361}" type="pres">
      <dgm:prSet presAssocID="{B7D1B2D7-A003-4A39-A19D-F1903EA493DD}" presName="node" presStyleLbl="node1" presStyleIdx="0" presStyleCnt="1" custScaleX="113064" custScaleY="123501">
        <dgm:presLayoutVars>
          <dgm:bulletEnabled val="1"/>
        </dgm:presLayoutVars>
      </dgm:prSet>
      <dgm:spPr/>
      <dgm:t>
        <a:bodyPr/>
        <a:lstStyle/>
        <a:p>
          <a:endParaRPr lang="en-GB"/>
        </a:p>
      </dgm:t>
    </dgm:pt>
  </dgm:ptLst>
  <dgm:cxnLst>
    <dgm:cxn modelId="{A03B85DC-EBDC-487B-8009-96CA78394C27}" type="presOf" srcId="{E6C71454-DA9F-460F-8E75-6099414AFC8A}" destId="{BA45EDE5-3173-4A5C-9312-395131AAC361}" srcOrd="0" destOrd="3" presId="urn:microsoft.com/office/officeart/2005/8/layout/cycle5"/>
    <dgm:cxn modelId="{E47F38AA-4100-4A4F-94C6-A150D8DA831B}" srcId="{B7D1B2D7-A003-4A39-A19D-F1903EA493DD}" destId="{E6C71454-DA9F-460F-8E75-6099414AFC8A}" srcOrd="2" destOrd="0" parTransId="{AC2A36B8-D2CC-4379-BC95-EC9D7553998F}" sibTransId="{31FB5B22-31AB-4FCB-B19A-5FE905D8E878}"/>
    <dgm:cxn modelId="{6E91C1BC-0B55-4FD8-A346-AE0BBF032DA3}" srcId="{B7D1B2D7-A003-4A39-A19D-F1903EA493DD}" destId="{8C425146-546C-4961-B508-45FD80CFFA3D}" srcOrd="0" destOrd="0" parTransId="{DCF2484A-5EF9-4286-A75A-4D15749C8F94}" sibTransId="{0DC587BA-CD1C-4261-9E3F-6884092692C7}"/>
    <dgm:cxn modelId="{5B7E0087-4485-4CB9-8BBD-E9B2ED41854E}" srcId="{60699F08-7E2D-43D7-B2EE-5765A1112F99}" destId="{B7D1B2D7-A003-4A39-A19D-F1903EA493DD}" srcOrd="0" destOrd="0" parTransId="{5C9B8274-0F01-49C9-A049-EFDB11200042}" sibTransId="{968AB4E3-95BF-452F-BC61-1337DDCEBC3C}"/>
    <dgm:cxn modelId="{AF74D9BF-759A-42F1-9DFD-C4D0F535B657}" type="presOf" srcId="{B7D1B2D7-A003-4A39-A19D-F1903EA493DD}" destId="{BA45EDE5-3173-4A5C-9312-395131AAC361}" srcOrd="0" destOrd="0" presId="urn:microsoft.com/office/officeart/2005/8/layout/cycle5"/>
    <dgm:cxn modelId="{6C59DE75-7104-4F2E-B753-CC362A65B069}" srcId="{B7D1B2D7-A003-4A39-A19D-F1903EA493DD}" destId="{DFD0B0F0-976D-4BE0-BB1E-447375B6DE27}" srcOrd="1" destOrd="0" parTransId="{BB3FC48B-3341-4442-B460-A36848A25D02}" sibTransId="{3EF09B9C-E27C-433D-8E9E-C9B0F949FF60}"/>
    <dgm:cxn modelId="{C4812875-B02D-4BE4-8A29-5D0E025BD820}" type="presOf" srcId="{60699F08-7E2D-43D7-B2EE-5765A1112F99}" destId="{7840D62E-5619-48AB-807C-2243B62A31E0}" srcOrd="0" destOrd="0" presId="urn:microsoft.com/office/officeart/2005/8/layout/cycle5"/>
    <dgm:cxn modelId="{D3FE39CC-61E2-449C-B10C-A26ED8311A3D}" type="presOf" srcId="{DFD0B0F0-976D-4BE0-BB1E-447375B6DE27}" destId="{BA45EDE5-3173-4A5C-9312-395131AAC361}" srcOrd="0" destOrd="2" presId="urn:microsoft.com/office/officeart/2005/8/layout/cycle5"/>
    <dgm:cxn modelId="{026BC8F2-C567-495D-824F-87549BA39B4B}" type="presOf" srcId="{8C425146-546C-4961-B508-45FD80CFFA3D}" destId="{BA45EDE5-3173-4A5C-9312-395131AAC361}" srcOrd="0" destOrd="1" presId="urn:microsoft.com/office/officeart/2005/8/layout/cycle5"/>
    <dgm:cxn modelId="{AD3DD5A6-68EA-4FE4-82A9-904EA2A6A197}" type="presParOf" srcId="{7840D62E-5619-48AB-807C-2243B62A31E0}" destId="{BA45EDE5-3173-4A5C-9312-395131AAC361}" srcOrd="0"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45EDE5-3173-4A5C-9312-395131AAC361}">
      <dsp:nvSpPr>
        <dsp:cNvPr id="0" name=""/>
        <dsp:cNvSpPr/>
      </dsp:nvSpPr>
      <dsp:spPr>
        <a:xfrm>
          <a:off x="882478" y="2444"/>
          <a:ext cx="6121742" cy="434644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0" tIns="228600" rIns="228600" bIns="228600" numCol="1" spcCol="1270" anchor="t" anchorCtr="0">
          <a:noAutofit/>
        </a:bodyPr>
        <a:lstStyle/>
        <a:p>
          <a:pPr lvl="0" algn="l" defTabSz="2667000">
            <a:lnSpc>
              <a:spcPct val="90000"/>
            </a:lnSpc>
            <a:spcBef>
              <a:spcPct val="0"/>
            </a:spcBef>
            <a:spcAft>
              <a:spcPct val="35000"/>
            </a:spcAft>
          </a:pPr>
          <a:r>
            <a:rPr lang="en-GB" sz="6000" kern="1200" dirty="0" smtClean="0">
              <a:latin typeface="Leelawadee" panose="020B0502040204020203" pitchFamily="34" charset="-34"/>
              <a:cs typeface="Leelawadee" panose="020B0502040204020203" pitchFamily="34" charset="-34"/>
            </a:rPr>
            <a:t>Maths:</a:t>
          </a:r>
          <a:endParaRPr lang="en-US" sz="6000" kern="1200" dirty="0">
            <a:latin typeface="Leelawadee" panose="020B0502040204020203" pitchFamily="34" charset="-34"/>
            <a:cs typeface="Leelawadee" panose="020B0502040204020203" pitchFamily="34" charset="-34"/>
          </a:endParaRPr>
        </a:p>
        <a:p>
          <a:pPr marL="285750" lvl="1" indent="-285750" algn="l" defTabSz="2089150">
            <a:lnSpc>
              <a:spcPct val="90000"/>
            </a:lnSpc>
            <a:spcBef>
              <a:spcPct val="0"/>
            </a:spcBef>
            <a:spcAft>
              <a:spcPct val="15000"/>
            </a:spcAft>
            <a:buChar char="••"/>
          </a:pPr>
          <a:r>
            <a:rPr lang="en-US" sz="4700" kern="1200" dirty="0" smtClean="0">
              <a:latin typeface="Leelawadee" panose="020B0502040204020203" pitchFamily="34" charset="-34"/>
              <a:cs typeface="Leelawadee" panose="020B0502040204020203" pitchFamily="34" charset="-34"/>
            </a:rPr>
            <a:t>Curriculum &amp; skills</a:t>
          </a:r>
          <a:endParaRPr lang="en-US" sz="4700" kern="1200" dirty="0">
            <a:latin typeface="Leelawadee" panose="020B0502040204020203" pitchFamily="34" charset="-34"/>
            <a:cs typeface="Leelawadee" panose="020B0502040204020203" pitchFamily="34" charset="-34"/>
          </a:endParaRPr>
        </a:p>
        <a:p>
          <a:pPr marL="285750" lvl="1" indent="-285750" algn="l" defTabSz="2089150">
            <a:lnSpc>
              <a:spcPct val="90000"/>
            </a:lnSpc>
            <a:spcBef>
              <a:spcPct val="0"/>
            </a:spcBef>
            <a:spcAft>
              <a:spcPct val="15000"/>
            </a:spcAft>
            <a:buChar char="••"/>
          </a:pPr>
          <a:r>
            <a:rPr lang="en-GB" sz="4700" kern="1200" dirty="0" smtClean="0">
              <a:latin typeface="Leelawadee" panose="020B0502040204020203" pitchFamily="34" charset="-34"/>
              <a:cs typeface="Leelawadee" panose="020B0502040204020203" pitchFamily="34" charset="-34"/>
            </a:rPr>
            <a:t>Sample questions</a:t>
          </a:r>
          <a:endParaRPr lang="en-US" sz="4700" kern="1200" dirty="0">
            <a:latin typeface="Leelawadee" panose="020B0502040204020203" pitchFamily="34" charset="-34"/>
            <a:cs typeface="Leelawadee" panose="020B0502040204020203" pitchFamily="34" charset="-34"/>
          </a:endParaRPr>
        </a:p>
        <a:p>
          <a:pPr marL="285750" lvl="1" indent="-285750" algn="l" defTabSz="2089150">
            <a:lnSpc>
              <a:spcPct val="90000"/>
            </a:lnSpc>
            <a:spcBef>
              <a:spcPct val="0"/>
            </a:spcBef>
            <a:spcAft>
              <a:spcPct val="15000"/>
            </a:spcAft>
            <a:buChar char="••"/>
          </a:pPr>
          <a:r>
            <a:rPr lang="en-GB" sz="4700" kern="1200" dirty="0" smtClean="0">
              <a:latin typeface="Leelawadee" panose="020B0502040204020203" pitchFamily="34" charset="-34"/>
              <a:cs typeface="Leelawadee" panose="020B0502040204020203" pitchFamily="34" charset="-34"/>
            </a:rPr>
            <a:t>Maths homework</a:t>
          </a:r>
          <a:endParaRPr lang="en-US" sz="4700" kern="1200" dirty="0">
            <a:latin typeface="Leelawadee" panose="020B0502040204020203" pitchFamily="34" charset="-34"/>
            <a:cs typeface="Leelawadee" panose="020B0502040204020203" pitchFamily="34" charset="-34"/>
          </a:endParaRPr>
        </a:p>
      </dsp:txBody>
      <dsp:txXfrm>
        <a:off x="1094654" y="214620"/>
        <a:ext cx="5697390" cy="3922096"/>
      </dsp:txXfrm>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FDAAA989-C9E2-488D-9679-0DFDFCC12C03}" type="datetimeFigureOut">
              <a:rPr lang="en-GB" smtClean="0"/>
              <a:t>17/12/2021</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C918D030-24CE-4535-AB9B-CC32F5D00D9B}" type="slidenum">
              <a:rPr lang="en-GB" smtClean="0"/>
              <a:t>‹#›</a:t>
            </a:fld>
            <a:endParaRPr lang="en-GB"/>
          </a:p>
        </p:txBody>
      </p:sp>
    </p:spTree>
    <p:extLst>
      <p:ext uri="{BB962C8B-B14F-4D97-AF65-F5344CB8AC3E}">
        <p14:creationId xmlns:p14="http://schemas.microsoft.com/office/powerpoint/2010/main" val="9133339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6186CF6C-7B68-4ABB-B54A-DAD9B5C5A01F}" type="datetimeFigureOut">
              <a:rPr lang="en-GB" smtClean="0"/>
              <a:t>17/12/2021</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1F413E7B-AFF1-4BFC-B146-779EE2FD8D14}" type="slidenum">
              <a:rPr lang="en-GB" smtClean="0"/>
              <a:t>‹#›</a:t>
            </a:fld>
            <a:endParaRPr lang="en-GB"/>
          </a:p>
        </p:txBody>
      </p:sp>
    </p:spTree>
    <p:extLst>
      <p:ext uri="{BB962C8B-B14F-4D97-AF65-F5344CB8AC3E}">
        <p14:creationId xmlns:p14="http://schemas.microsoft.com/office/powerpoint/2010/main" val="2547553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F413E7B-AFF1-4BFC-B146-779EE2FD8D14}" type="slidenum">
              <a:rPr lang="en-GB" smtClean="0"/>
              <a:t>10</a:t>
            </a:fld>
            <a:endParaRPr lang="en-GB"/>
          </a:p>
        </p:txBody>
      </p:sp>
    </p:spTree>
    <p:extLst>
      <p:ext uri="{BB962C8B-B14F-4D97-AF65-F5344CB8AC3E}">
        <p14:creationId xmlns:p14="http://schemas.microsoft.com/office/powerpoint/2010/main" val="32785224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F413E7B-AFF1-4BFC-B146-779EE2FD8D14}" type="slidenum">
              <a:rPr lang="en-GB" smtClean="0"/>
              <a:t>15</a:t>
            </a:fld>
            <a:endParaRPr lang="en-GB"/>
          </a:p>
        </p:txBody>
      </p:sp>
    </p:spTree>
    <p:extLst>
      <p:ext uri="{BB962C8B-B14F-4D97-AF65-F5344CB8AC3E}">
        <p14:creationId xmlns:p14="http://schemas.microsoft.com/office/powerpoint/2010/main" val="15953117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F413E7B-AFF1-4BFC-B146-779EE2FD8D14}" type="slidenum">
              <a:rPr lang="en-GB" smtClean="0"/>
              <a:t>17</a:t>
            </a:fld>
            <a:endParaRPr lang="en-GB"/>
          </a:p>
        </p:txBody>
      </p:sp>
    </p:spTree>
    <p:extLst>
      <p:ext uri="{BB962C8B-B14F-4D97-AF65-F5344CB8AC3E}">
        <p14:creationId xmlns:p14="http://schemas.microsoft.com/office/powerpoint/2010/main" val="24391975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D3EB41-EC7F-4CC1-83F6-B21B0382027F}"/>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4CF73CF5-480E-4BF0-8A8F-60892999D8DA}"/>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71B947B-D7B3-4E28-A7A7-ED861E336980}"/>
              </a:ext>
            </a:extLst>
          </p:cNvPr>
          <p:cNvSpPr>
            <a:spLocks noGrp="1"/>
          </p:cNvSpPr>
          <p:nvPr>
            <p:ph type="dt" sz="half" idx="10"/>
          </p:nvPr>
        </p:nvSpPr>
        <p:spPr/>
        <p:txBody>
          <a:bodyPr/>
          <a:lstStyle/>
          <a:p>
            <a:fld id="{FE3451E4-ED55-48BB-9D00-D5BD0CCF0DF6}" type="datetimeFigureOut">
              <a:rPr lang="en-GB" smtClean="0"/>
              <a:t>17/12/2021</a:t>
            </a:fld>
            <a:endParaRPr lang="en-GB"/>
          </a:p>
        </p:txBody>
      </p:sp>
      <p:sp>
        <p:nvSpPr>
          <p:cNvPr id="5" name="Footer Placeholder 4">
            <a:extLst>
              <a:ext uri="{FF2B5EF4-FFF2-40B4-BE49-F238E27FC236}">
                <a16:creationId xmlns:a16="http://schemas.microsoft.com/office/drawing/2014/main" id="{C88F2C89-D629-41C0-8D5B-58205E0B6E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8FA9F6-6097-42DA-93E7-5D58A96035BD}"/>
              </a:ext>
            </a:extLst>
          </p:cNvPr>
          <p:cNvSpPr>
            <a:spLocks noGrp="1"/>
          </p:cNvSpPr>
          <p:nvPr>
            <p:ph type="sldNum" sz="quarter" idx="12"/>
          </p:nvPr>
        </p:nvSpPr>
        <p:spPr/>
        <p:txBody>
          <a:bodyPr/>
          <a:lstStyle/>
          <a:p>
            <a:fld id="{37CCBB85-5E1D-4FEB-83AA-C8CD647BADC0}" type="slidenum">
              <a:rPr lang="en-GB" smtClean="0"/>
              <a:t>‹#›</a:t>
            </a:fld>
            <a:endParaRPr lang="en-GB"/>
          </a:p>
        </p:txBody>
      </p:sp>
    </p:spTree>
    <p:extLst>
      <p:ext uri="{BB962C8B-B14F-4D97-AF65-F5344CB8AC3E}">
        <p14:creationId xmlns:p14="http://schemas.microsoft.com/office/powerpoint/2010/main" val="23721664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F6350-EB01-4578-BD3E-0B45C3CAE09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039A387-F0C6-4D72-9BB5-71564FE434F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9844EA-CBC3-4B34-A690-2A7ABFA4000F}"/>
              </a:ext>
            </a:extLst>
          </p:cNvPr>
          <p:cNvSpPr>
            <a:spLocks noGrp="1"/>
          </p:cNvSpPr>
          <p:nvPr>
            <p:ph type="dt" sz="half" idx="10"/>
          </p:nvPr>
        </p:nvSpPr>
        <p:spPr/>
        <p:txBody>
          <a:bodyPr/>
          <a:lstStyle/>
          <a:p>
            <a:fld id="{FE3451E4-ED55-48BB-9D00-D5BD0CCF0DF6}" type="datetimeFigureOut">
              <a:rPr lang="en-GB" smtClean="0"/>
              <a:t>17/12/2021</a:t>
            </a:fld>
            <a:endParaRPr lang="en-GB"/>
          </a:p>
        </p:txBody>
      </p:sp>
      <p:sp>
        <p:nvSpPr>
          <p:cNvPr id="5" name="Footer Placeholder 4">
            <a:extLst>
              <a:ext uri="{FF2B5EF4-FFF2-40B4-BE49-F238E27FC236}">
                <a16:creationId xmlns:a16="http://schemas.microsoft.com/office/drawing/2014/main" id="{E29A39BE-1965-4E3B-B0A6-F921F2160E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F52195-81C7-4CFD-942A-35315E32F073}"/>
              </a:ext>
            </a:extLst>
          </p:cNvPr>
          <p:cNvSpPr>
            <a:spLocks noGrp="1"/>
          </p:cNvSpPr>
          <p:nvPr>
            <p:ph type="sldNum" sz="quarter" idx="12"/>
          </p:nvPr>
        </p:nvSpPr>
        <p:spPr/>
        <p:txBody>
          <a:bodyPr/>
          <a:lstStyle/>
          <a:p>
            <a:fld id="{37CCBB85-5E1D-4FEB-83AA-C8CD647BADC0}" type="slidenum">
              <a:rPr lang="en-GB" smtClean="0"/>
              <a:t>‹#›</a:t>
            </a:fld>
            <a:endParaRPr lang="en-GB"/>
          </a:p>
        </p:txBody>
      </p:sp>
    </p:spTree>
    <p:extLst>
      <p:ext uri="{BB962C8B-B14F-4D97-AF65-F5344CB8AC3E}">
        <p14:creationId xmlns:p14="http://schemas.microsoft.com/office/powerpoint/2010/main" val="33633370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578804-A41F-4324-AFDC-12A0A1CA9383}"/>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CAD2C93-D20E-41F0-8473-66570D35C03D}"/>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A09396D-9572-4D41-B9D2-8EEB49D805DC}"/>
              </a:ext>
            </a:extLst>
          </p:cNvPr>
          <p:cNvSpPr>
            <a:spLocks noGrp="1"/>
          </p:cNvSpPr>
          <p:nvPr>
            <p:ph type="dt" sz="half" idx="10"/>
          </p:nvPr>
        </p:nvSpPr>
        <p:spPr/>
        <p:txBody>
          <a:bodyPr/>
          <a:lstStyle/>
          <a:p>
            <a:fld id="{FE3451E4-ED55-48BB-9D00-D5BD0CCF0DF6}" type="datetimeFigureOut">
              <a:rPr lang="en-GB" smtClean="0"/>
              <a:t>17/12/2021</a:t>
            </a:fld>
            <a:endParaRPr lang="en-GB"/>
          </a:p>
        </p:txBody>
      </p:sp>
      <p:sp>
        <p:nvSpPr>
          <p:cNvPr id="5" name="Footer Placeholder 4">
            <a:extLst>
              <a:ext uri="{FF2B5EF4-FFF2-40B4-BE49-F238E27FC236}">
                <a16:creationId xmlns:a16="http://schemas.microsoft.com/office/drawing/2014/main" id="{59E60AD0-6C31-45AB-B23F-7C026F2750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6A26CE0-D483-4870-BF4E-DA3A9B7881CA}"/>
              </a:ext>
            </a:extLst>
          </p:cNvPr>
          <p:cNvSpPr>
            <a:spLocks noGrp="1"/>
          </p:cNvSpPr>
          <p:nvPr>
            <p:ph type="sldNum" sz="quarter" idx="12"/>
          </p:nvPr>
        </p:nvSpPr>
        <p:spPr/>
        <p:txBody>
          <a:bodyPr/>
          <a:lstStyle/>
          <a:p>
            <a:fld id="{37CCBB85-5E1D-4FEB-83AA-C8CD647BADC0}" type="slidenum">
              <a:rPr lang="en-GB" smtClean="0"/>
              <a:t>‹#›</a:t>
            </a:fld>
            <a:endParaRPr lang="en-GB"/>
          </a:p>
        </p:txBody>
      </p:sp>
    </p:spTree>
    <p:extLst>
      <p:ext uri="{BB962C8B-B14F-4D97-AF65-F5344CB8AC3E}">
        <p14:creationId xmlns:p14="http://schemas.microsoft.com/office/powerpoint/2010/main" val="2488947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3C882A-5E7A-456B-B9EB-3983E924B0F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FC487BF-266E-42D6-AD90-F0AD99BC84EE}"/>
              </a:ext>
            </a:extLst>
          </p:cNvPr>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589E844-90C6-45F8-9268-3B8ABCDA1B3E}"/>
              </a:ext>
            </a:extLst>
          </p:cNvPr>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AE2FA74-E393-49DA-955B-06904D90A65F}"/>
              </a:ext>
            </a:extLst>
          </p:cNvPr>
          <p:cNvSpPr>
            <a:spLocks noGrp="1"/>
          </p:cNvSpPr>
          <p:nvPr>
            <p:ph type="dt" sz="half" idx="10"/>
          </p:nvPr>
        </p:nvSpPr>
        <p:spPr/>
        <p:txBody>
          <a:bodyPr/>
          <a:lstStyle/>
          <a:p>
            <a:fld id="{FE3451E4-ED55-48BB-9D00-D5BD0CCF0DF6}" type="datetimeFigureOut">
              <a:rPr lang="en-GB" smtClean="0"/>
              <a:t>17/12/2021</a:t>
            </a:fld>
            <a:endParaRPr lang="en-GB"/>
          </a:p>
        </p:txBody>
      </p:sp>
      <p:sp>
        <p:nvSpPr>
          <p:cNvPr id="6" name="Footer Placeholder 5">
            <a:extLst>
              <a:ext uri="{FF2B5EF4-FFF2-40B4-BE49-F238E27FC236}">
                <a16:creationId xmlns:a16="http://schemas.microsoft.com/office/drawing/2014/main" id="{3EAD4AC2-5483-404C-9C96-5975EC9619D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E2230DC-013F-43DE-A162-D76571E03158}"/>
              </a:ext>
            </a:extLst>
          </p:cNvPr>
          <p:cNvSpPr>
            <a:spLocks noGrp="1"/>
          </p:cNvSpPr>
          <p:nvPr>
            <p:ph type="sldNum" sz="quarter" idx="12"/>
          </p:nvPr>
        </p:nvSpPr>
        <p:spPr/>
        <p:txBody>
          <a:bodyPr/>
          <a:lstStyle/>
          <a:p>
            <a:fld id="{37CCBB85-5E1D-4FEB-83AA-C8CD647BADC0}" type="slidenum">
              <a:rPr lang="en-GB" smtClean="0"/>
              <a:t>‹#›</a:t>
            </a:fld>
            <a:endParaRPr lang="en-GB"/>
          </a:p>
        </p:txBody>
      </p:sp>
    </p:spTree>
    <p:extLst>
      <p:ext uri="{BB962C8B-B14F-4D97-AF65-F5344CB8AC3E}">
        <p14:creationId xmlns:p14="http://schemas.microsoft.com/office/powerpoint/2010/main" val="19552401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C9144E-7A85-49C4-B2B5-4C6F8BD64719}"/>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9F00A60-3BF7-4A34-81A6-DB9B1150006E}"/>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a:extLst>
              <a:ext uri="{FF2B5EF4-FFF2-40B4-BE49-F238E27FC236}">
                <a16:creationId xmlns:a16="http://schemas.microsoft.com/office/drawing/2014/main" id="{EE36F491-E08F-4EED-A177-2202647D9509}"/>
              </a:ext>
            </a:extLst>
          </p:cNvPr>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C407314-8DEB-45D8-9707-293009DAB29F}"/>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a:extLst>
              <a:ext uri="{FF2B5EF4-FFF2-40B4-BE49-F238E27FC236}">
                <a16:creationId xmlns:a16="http://schemas.microsoft.com/office/drawing/2014/main" id="{36265AF4-02C8-401A-938A-CA4E8788204E}"/>
              </a:ext>
            </a:extLst>
          </p:cNvPr>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ABBF27F-BE75-4580-8DA1-BC9109ABBA52}"/>
              </a:ext>
            </a:extLst>
          </p:cNvPr>
          <p:cNvSpPr>
            <a:spLocks noGrp="1"/>
          </p:cNvSpPr>
          <p:nvPr>
            <p:ph type="dt" sz="half" idx="10"/>
          </p:nvPr>
        </p:nvSpPr>
        <p:spPr/>
        <p:txBody>
          <a:bodyPr/>
          <a:lstStyle/>
          <a:p>
            <a:fld id="{FE3451E4-ED55-48BB-9D00-D5BD0CCF0DF6}" type="datetimeFigureOut">
              <a:rPr lang="en-GB" smtClean="0"/>
              <a:t>17/12/2021</a:t>
            </a:fld>
            <a:endParaRPr lang="en-GB"/>
          </a:p>
        </p:txBody>
      </p:sp>
      <p:sp>
        <p:nvSpPr>
          <p:cNvPr id="8" name="Footer Placeholder 7">
            <a:extLst>
              <a:ext uri="{FF2B5EF4-FFF2-40B4-BE49-F238E27FC236}">
                <a16:creationId xmlns:a16="http://schemas.microsoft.com/office/drawing/2014/main" id="{8DB16204-0DFB-4867-9D64-36A5FD51E0D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769E180-86CA-4654-9F12-D3951F018224}"/>
              </a:ext>
            </a:extLst>
          </p:cNvPr>
          <p:cNvSpPr>
            <a:spLocks noGrp="1"/>
          </p:cNvSpPr>
          <p:nvPr>
            <p:ph type="sldNum" sz="quarter" idx="12"/>
          </p:nvPr>
        </p:nvSpPr>
        <p:spPr/>
        <p:txBody>
          <a:bodyPr/>
          <a:lstStyle/>
          <a:p>
            <a:fld id="{37CCBB85-5E1D-4FEB-83AA-C8CD647BADC0}" type="slidenum">
              <a:rPr lang="en-GB" smtClean="0"/>
              <a:t>‹#›</a:t>
            </a:fld>
            <a:endParaRPr lang="en-GB"/>
          </a:p>
        </p:txBody>
      </p:sp>
    </p:spTree>
    <p:extLst>
      <p:ext uri="{BB962C8B-B14F-4D97-AF65-F5344CB8AC3E}">
        <p14:creationId xmlns:p14="http://schemas.microsoft.com/office/powerpoint/2010/main" val="18215976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50652-C556-4331-A5EC-452C5B1FE3E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28F6D79-3008-4BE3-B6C7-8C7FAA580C92}"/>
              </a:ext>
            </a:extLst>
          </p:cNvPr>
          <p:cNvSpPr>
            <a:spLocks noGrp="1"/>
          </p:cNvSpPr>
          <p:nvPr>
            <p:ph type="dt" sz="half" idx="10"/>
          </p:nvPr>
        </p:nvSpPr>
        <p:spPr/>
        <p:txBody>
          <a:bodyPr/>
          <a:lstStyle/>
          <a:p>
            <a:fld id="{FE3451E4-ED55-48BB-9D00-D5BD0CCF0DF6}" type="datetimeFigureOut">
              <a:rPr lang="en-GB" smtClean="0"/>
              <a:t>17/12/2021</a:t>
            </a:fld>
            <a:endParaRPr lang="en-GB"/>
          </a:p>
        </p:txBody>
      </p:sp>
      <p:sp>
        <p:nvSpPr>
          <p:cNvPr id="4" name="Footer Placeholder 3">
            <a:extLst>
              <a:ext uri="{FF2B5EF4-FFF2-40B4-BE49-F238E27FC236}">
                <a16:creationId xmlns:a16="http://schemas.microsoft.com/office/drawing/2014/main" id="{DC9EA7EE-74B5-4219-B0C3-8D4772AE92D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821289C-8EFF-40EE-A836-8B9397F216D2}"/>
              </a:ext>
            </a:extLst>
          </p:cNvPr>
          <p:cNvSpPr>
            <a:spLocks noGrp="1"/>
          </p:cNvSpPr>
          <p:nvPr>
            <p:ph type="sldNum" sz="quarter" idx="12"/>
          </p:nvPr>
        </p:nvSpPr>
        <p:spPr/>
        <p:txBody>
          <a:bodyPr/>
          <a:lstStyle/>
          <a:p>
            <a:fld id="{37CCBB85-5E1D-4FEB-83AA-C8CD647BADC0}" type="slidenum">
              <a:rPr lang="en-GB" smtClean="0"/>
              <a:t>‹#›</a:t>
            </a:fld>
            <a:endParaRPr lang="en-GB"/>
          </a:p>
        </p:txBody>
      </p:sp>
    </p:spTree>
    <p:extLst>
      <p:ext uri="{BB962C8B-B14F-4D97-AF65-F5344CB8AC3E}">
        <p14:creationId xmlns:p14="http://schemas.microsoft.com/office/powerpoint/2010/main" val="38616865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BEE25B9-4F43-41B6-BBB4-AED714F67BF7}"/>
              </a:ext>
            </a:extLst>
          </p:cNvPr>
          <p:cNvSpPr>
            <a:spLocks noGrp="1"/>
          </p:cNvSpPr>
          <p:nvPr>
            <p:ph type="dt" sz="half" idx="10"/>
          </p:nvPr>
        </p:nvSpPr>
        <p:spPr/>
        <p:txBody>
          <a:bodyPr/>
          <a:lstStyle/>
          <a:p>
            <a:fld id="{FE3451E4-ED55-48BB-9D00-D5BD0CCF0DF6}" type="datetimeFigureOut">
              <a:rPr lang="en-GB" smtClean="0"/>
              <a:t>17/12/2021</a:t>
            </a:fld>
            <a:endParaRPr lang="en-GB"/>
          </a:p>
        </p:txBody>
      </p:sp>
      <p:sp>
        <p:nvSpPr>
          <p:cNvPr id="3" name="Footer Placeholder 2">
            <a:extLst>
              <a:ext uri="{FF2B5EF4-FFF2-40B4-BE49-F238E27FC236}">
                <a16:creationId xmlns:a16="http://schemas.microsoft.com/office/drawing/2014/main" id="{DBD3122E-E32E-4B62-8C5E-5B03B8CBABE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78592C0-3AB3-45B1-BC48-29685F4B0CE0}"/>
              </a:ext>
            </a:extLst>
          </p:cNvPr>
          <p:cNvSpPr>
            <a:spLocks noGrp="1"/>
          </p:cNvSpPr>
          <p:nvPr>
            <p:ph type="sldNum" sz="quarter" idx="12"/>
          </p:nvPr>
        </p:nvSpPr>
        <p:spPr/>
        <p:txBody>
          <a:bodyPr/>
          <a:lstStyle/>
          <a:p>
            <a:fld id="{37CCBB85-5E1D-4FEB-83AA-C8CD647BADC0}" type="slidenum">
              <a:rPr lang="en-GB" smtClean="0"/>
              <a:t>‹#›</a:t>
            </a:fld>
            <a:endParaRPr lang="en-GB"/>
          </a:p>
        </p:txBody>
      </p:sp>
    </p:spTree>
    <p:extLst>
      <p:ext uri="{BB962C8B-B14F-4D97-AF65-F5344CB8AC3E}">
        <p14:creationId xmlns:p14="http://schemas.microsoft.com/office/powerpoint/2010/main" val="30559088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33B13-D845-4DA9-874B-D84EB900D128}"/>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39A670D-120F-4896-A2BA-7336908B8480}"/>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ADE1CBB-FB99-41AE-9A48-E65B0B2C7EA8}"/>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43248A6B-578E-48CF-9CA6-458062F5EBA2}"/>
              </a:ext>
            </a:extLst>
          </p:cNvPr>
          <p:cNvSpPr>
            <a:spLocks noGrp="1"/>
          </p:cNvSpPr>
          <p:nvPr>
            <p:ph type="dt" sz="half" idx="10"/>
          </p:nvPr>
        </p:nvSpPr>
        <p:spPr/>
        <p:txBody>
          <a:bodyPr/>
          <a:lstStyle/>
          <a:p>
            <a:fld id="{FE3451E4-ED55-48BB-9D00-D5BD0CCF0DF6}" type="datetimeFigureOut">
              <a:rPr lang="en-GB" smtClean="0"/>
              <a:t>17/12/2021</a:t>
            </a:fld>
            <a:endParaRPr lang="en-GB"/>
          </a:p>
        </p:txBody>
      </p:sp>
      <p:sp>
        <p:nvSpPr>
          <p:cNvPr id="6" name="Footer Placeholder 5">
            <a:extLst>
              <a:ext uri="{FF2B5EF4-FFF2-40B4-BE49-F238E27FC236}">
                <a16:creationId xmlns:a16="http://schemas.microsoft.com/office/drawing/2014/main" id="{71AD6C99-08C3-44ED-897B-26552AC68C9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B706BF3-B36E-4A7A-841B-DDE00A10B0DF}"/>
              </a:ext>
            </a:extLst>
          </p:cNvPr>
          <p:cNvSpPr>
            <a:spLocks noGrp="1"/>
          </p:cNvSpPr>
          <p:nvPr>
            <p:ph type="sldNum" sz="quarter" idx="12"/>
          </p:nvPr>
        </p:nvSpPr>
        <p:spPr/>
        <p:txBody>
          <a:bodyPr/>
          <a:lstStyle/>
          <a:p>
            <a:fld id="{37CCBB85-5E1D-4FEB-83AA-C8CD647BADC0}" type="slidenum">
              <a:rPr lang="en-GB" smtClean="0"/>
              <a:t>‹#›</a:t>
            </a:fld>
            <a:endParaRPr lang="en-GB"/>
          </a:p>
        </p:txBody>
      </p:sp>
    </p:spTree>
    <p:extLst>
      <p:ext uri="{BB962C8B-B14F-4D97-AF65-F5344CB8AC3E}">
        <p14:creationId xmlns:p14="http://schemas.microsoft.com/office/powerpoint/2010/main" val="32385834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D822D-5E5B-425B-8220-7845BEE6DB09}"/>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2CDFB1D-BBD9-40B7-8C5A-6CD772D19186}"/>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8D5E0CE1-EEA1-4170-A98E-62FAD1B7DCE9}"/>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6A83FF06-D13C-4278-908D-D5277AFB90AE}"/>
              </a:ext>
            </a:extLst>
          </p:cNvPr>
          <p:cNvSpPr>
            <a:spLocks noGrp="1"/>
          </p:cNvSpPr>
          <p:nvPr>
            <p:ph type="dt" sz="half" idx="10"/>
          </p:nvPr>
        </p:nvSpPr>
        <p:spPr/>
        <p:txBody>
          <a:bodyPr/>
          <a:lstStyle/>
          <a:p>
            <a:fld id="{FE3451E4-ED55-48BB-9D00-D5BD0CCF0DF6}" type="datetimeFigureOut">
              <a:rPr lang="en-GB" smtClean="0"/>
              <a:t>17/12/2021</a:t>
            </a:fld>
            <a:endParaRPr lang="en-GB"/>
          </a:p>
        </p:txBody>
      </p:sp>
      <p:sp>
        <p:nvSpPr>
          <p:cNvPr id="6" name="Footer Placeholder 5">
            <a:extLst>
              <a:ext uri="{FF2B5EF4-FFF2-40B4-BE49-F238E27FC236}">
                <a16:creationId xmlns:a16="http://schemas.microsoft.com/office/drawing/2014/main" id="{E2A26406-BE3E-4717-BAA4-D1568A1EF7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A14E942-BFDC-4038-9F0C-65739AE20919}"/>
              </a:ext>
            </a:extLst>
          </p:cNvPr>
          <p:cNvSpPr>
            <a:spLocks noGrp="1"/>
          </p:cNvSpPr>
          <p:nvPr>
            <p:ph type="sldNum" sz="quarter" idx="12"/>
          </p:nvPr>
        </p:nvSpPr>
        <p:spPr/>
        <p:txBody>
          <a:bodyPr/>
          <a:lstStyle/>
          <a:p>
            <a:fld id="{37CCBB85-5E1D-4FEB-83AA-C8CD647BADC0}" type="slidenum">
              <a:rPr lang="en-GB" smtClean="0"/>
              <a:t>‹#›</a:t>
            </a:fld>
            <a:endParaRPr lang="en-GB"/>
          </a:p>
        </p:txBody>
      </p:sp>
    </p:spTree>
    <p:extLst>
      <p:ext uri="{BB962C8B-B14F-4D97-AF65-F5344CB8AC3E}">
        <p14:creationId xmlns:p14="http://schemas.microsoft.com/office/powerpoint/2010/main" val="35485711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3546E7-B205-4BD2-8619-58C9DF91034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FD5517E-BAD9-4D28-B6BA-7B2467EE23D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2FECFA7-4126-4A97-8921-720163CB4CE5}"/>
              </a:ext>
            </a:extLst>
          </p:cNvPr>
          <p:cNvSpPr>
            <a:spLocks noGrp="1"/>
          </p:cNvSpPr>
          <p:nvPr>
            <p:ph type="dt" sz="half" idx="10"/>
          </p:nvPr>
        </p:nvSpPr>
        <p:spPr/>
        <p:txBody>
          <a:bodyPr/>
          <a:lstStyle/>
          <a:p>
            <a:fld id="{FE3451E4-ED55-48BB-9D00-D5BD0CCF0DF6}" type="datetimeFigureOut">
              <a:rPr lang="en-GB" smtClean="0"/>
              <a:t>17/12/2021</a:t>
            </a:fld>
            <a:endParaRPr lang="en-GB"/>
          </a:p>
        </p:txBody>
      </p:sp>
      <p:sp>
        <p:nvSpPr>
          <p:cNvPr id="5" name="Footer Placeholder 4">
            <a:extLst>
              <a:ext uri="{FF2B5EF4-FFF2-40B4-BE49-F238E27FC236}">
                <a16:creationId xmlns:a16="http://schemas.microsoft.com/office/drawing/2014/main" id="{593143D4-5B12-4A3C-9915-7954911B8C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AA362E-D1B2-4058-8843-D5E68B01F0DD}"/>
              </a:ext>
            </a:extLst>
          </p:cNvPr>
          <p:cNvSpPr>
            <a:spLocks noGrp="1"/>
          </p:cNvSpPr>
          <p:nvPr>
            <p:ph type="sldNum" sz="quarter" idx="12"/>
          </p:nvPr>
        </p:nvSpPr>
        <p:spPr/>
        <p:txBody>
          <a:bodyPr/>
          <a:lstStyle/>
          <a:p>
            <a:fld id="{37CCBB85-5E1D-4FEB-83AA-C8CD647BADC0}" type="slidenum">
              <a:rPr lang="en-GB" smtClean="0"/>
              <a:t>‹#›</a:t>
            </a:fld>
            <a:endParaRPr lang="en-GB"/>
          </a:p>
        </p:txBody>
      </p:sp>
    </p:spTree>
    <p:extLst>
      <p:ext uri="{BB962C8B-B14F-4D97-AF65-F5344CB8AC3E}">
        <p14:creationId xmlns:p14="http://schemas.microsoft.com/office/powerpoint/2010/main" val="4977551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1DAA875-80A8-485B-8DC4-8A2C5CF94B2A}"/>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D377D41-DF0B-4AE6-A8B9-7D1B1BACD277}"/>
              </a:ext>
            </a:extLst>
          </p:cNvPr>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5106EA9-C63C-4E45-B209-FF597B5664A2}"/>
              </a:ext>
            </a:extLst>
          </p:cNvPr>
          <p:cNvSpPr>
            <a:spLocks noGrp="1"/>
          </p:cNvSpPr>
          <p:nvPr>
            <p:ph type="dt" sz="half" idx="10"/>
          </p:nvPr>
        </p:nvSpPr>
        <p:spPr/>
        <p:txBody>
          <a:bodyPr/>
          <a:lstStyle/>
          <a:p>
            <a:fld id="{FE3451E4-ED55-48BB-9D00-D5BD0CCF0DF6}" type="datetimeFigureOut">
              <a:rPr lang="en-GB" smtClean="0"/>
              <a:t>17/12/2021</a:t>
            </a:fld>
            <a:endParaRPr lang="en-GB"/>
          </a:p>
        </p:txBody>
      </p:sp>
      <p:sp>
        <p:nvSpPr>
          <p:cNvPr id="5" name="Footer Placeholder 4">
            <a:extLst>
              <a:ext uri="{FF2B5EF4-FFF2-40B4-BE49-F238E27FC236}">
                <a16:creationId xmlns:a16="http://schemas.microsoft.com/office/drawing/2014/main" id="{0F0F488E-2355-45DB-812D-538BFBF871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66D6841-4C87-4A5C-BD46-0A47B4E5C496}"/>
              </a:ext>
            </a:extLst>
          </p:cNvPr>
          <p:cNvSpPr>
            <a:spLocks noGrp="1"/>
          </p:cNvSpPr>
          <p:nvPr>
            <p:ph type="sldNum" sz="quarter" idx="12"/>
          </p:nvPr>
        </p:nvSpPr>
        <p:spPr/>
        <p:txBody>
          <a:bodyPr/>
          <a:lstStyle/>
          <a:p>
            <a:fld id="{37CCBB85-5E1D-4FEB-83AA-C8CD647BADC0}" type="slidenum">
              <a:rPr lang="en-GB" smtClean="0"/>
              <a:t>‹#›</a:t>
            </a:fld>
            <a:endParaRPr lang="en-GB"/>
          </a:p>
        </p:txBody>
      </p:sp>
    </p:spTree>
    <p:extLst>
      <p:ext uri="{BB962C8B-B14F-4D97-AF65-F5344CB8AC3E}">
        <p14:creationId xmlns:p14="http://schemas.microsoft.com/office/powerpoint/2010/main" val="15084140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7F0AE7D-D566-40B8-91D9-B9D8BCC0FF3D}"/>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C4D88DC-AC15-41CC-9218-3BD078EEFB94}"/>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1DDFB8E-B99A-4916-9B4D-EB8229DBAA94}"/>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FE3451E4-ED55-48BB-9D00-D5BD0CCF0DF6}" type="datetimeFigureOut">
              <a:rPr lang="en-GB" smtClean="0"/>
              <a:t>17/12/2021</a:t>
            </a:fld>
            <a:endParaRPr lang="en-GB"/>
          </a:p>
        </p:txBody>
      </p:sp>
      <p:sp>
        <p:nvSpPr>
          <p:cNvPr id="5" name="Footer Placeholder 4">
            <a:extLst>
              <a:ext uri="{FF2B5EF4-FFF2-40B4-BE49-F238E27FC236}">
                <a16:creationId xmlns:a16="http://schemas.microsoft.com/office/drawing/2014/main" id="{ECF11AA9-BB0A-4007-BC9E-EB0D44B11C49}"/>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701E7C5-6386-4197-93EA-6C81B23C392F}"/>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7CCBB85-5E1D-4FEB-83AA-C8CD647BADC0}" type="slidenum">
              <a:rPr lang="en-GB" smtClean="0"/>
              <a:t>‹#›</a:t>
            </a:fld>
            <a:endParaRPr lang="en-GB"/>
          </a:p>
        </p:txBody>
      </p:sp>
    </p:spTree>
    <p:extLst>
      <p:ext uri="{BB962C8B-B14F-4D97-AF65-F5344CB8AC3E}">
        <p14:creationId xmlns:p14="http://schemas.microsoft.com/office/powerpoint/2010/main" val="3226820029"/>
      </p:ext>
    </p:extLst>
  </p:cSld>
  <p:clrMap bg1="lt1" tx1="dk1" bg2="lt2" tx2="dk2" accent1="accent1" accent2="accent2" accent3="accent3" accent4="accent4" accent5="accent5" accent6="accent6" hlink="hlink" folHlink="folHlink"/>
  <p:sldLayoutIdLst>
    <p:sldLayoutId id="2147483810"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Planning/Maths/Times%20Tables%20Songs/2%20Times%20Tables%20-%20Learn%20The%20Fun%20Way!.mp4"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00.png"/><Relationship Id="rId1" Type="http://schemas.openxmlformats.org/officeDocument/2006/relationships/slideLayout" Target="../slideLayouts/slideLayout2.xml"/><Relationship Id="rId5" Type="http://schemas.openxmlformats.org/officeDocument/2006/relationships/image" Target="../media/image320.png"/><Relationship Id="rId4" Type="http://schemas.openxmlformats.org/officeDocument/2006/relationships/image" Target="../media/image310.png"/></Relationships>
</file>

<file path=ppt/slides/_rels/slide15.xml.rels><?xml version="1.0" encoding="UTF-8" standalone="yes"?>
<Relationships xmlns="http://schemas.openxmlformats.org/package/2006/relationships"><Relationship Id="rId3" Type="http://schemas.openxmlformats.org/officeDocument/2006/relationships/image" Target="../media/image331.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341.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www.mymaths.co.uk/" TargetMode="Externa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hyperlink" Target="https://www.youtube.com/watch?v=lUIB-dZRCiA" TargetMode="External"/><Relationship Id="rId4" Type="http://schemas.openxmlformats.org/officeDocument/2006/relationships/hyperlink" Target="https://www.topmarks.co.uk/maths-games/hit-the-button"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4426AB7-D619-4515-962A-BC83909EC015}"/>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DE47DF98-723F-4AAC-ABCF-CACBC438F78F}"/>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2880" y="256540"/>
            <a:ext cx="8778240" cy="63652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cxnSp>
        <p:nvCxnSpPr>
          <p:cNvPr id="22" name="Straight Connector 16">
            <a:extLst>
              <a:ext uri="{FF2B5EF4-FFF2-40B4-BE49-F238E27FC236}">
                <a16:creationId xmlns:a16="http://schemas.microsoft.com/office/drawing/2014/main" id="{EA29FC7C-9308-4FDE-8DCA-405668055B0F}"/>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171700" y="5768204"/>
            <a:ext cx="480060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3C2B527D-2D68-4596-8D4E-BBB21BF921E6}"/>
              </a:ext>
            </a:extLst>
          </p:cNvPr>
          <p:cNvPicPr>
            <a:picLocks noChangeAspect="1"/>
          </p:cNvPicPr>
          <p:nvPr/>
        </p:nvPicPr>
        <p:blipFill rotWithShape="1">
          <a:blip r:embed="rId2">
            <a:extLst>
              <a:ext uri="{28A0092B-C50C-407E-A947-70E740481C1C}">
                <a14:useLocalDpi xmlns:a14="http://schemas.microsoft.com/office/drawing/2010/main" val="0"/>
              </a:ext>
            </a:extLst>
          </a:blip>
          <a:srcRect l="8720" r="18405" b="-1"/>
          <a:stretch/>
        </p:blipFill>
        <p:spPr>
          <a:xfrm>
            <a:off x="182880" y="256540"/>
            <a:ext cx="8778240" cy="3764276"/>
          </a:xfrm>
          <a:prstGeom prst="rect">
            <a:avLst/>
          </a:prstGeom>
        </p:spPr>
      </p:pic>
      <p:pic>
        <p:nvPicPr>
          <p:cNvPr id="5" name="Picture 4">
            <a:extLst>
              <a:ext uri="{FF2B5EF4-FFF2-40B4-BE49-F238E27FC236}">
                <a16:creationId xmlns:a16="http://schemas.microsoft.com/office/drawing/2014/main" id="{BAE7662D-4CA9-4611-A4DD-07775792A416}"/>
              </a:ext>
            </a:extLst>
          </p:cNvPr>
          <p:cNvPicPr>
            <a:picLocks noChangeAspect="1"/>
          </p:cNvPicPr>
          <p:nvPr/>
        </p:nvPicPr>
        <p:blipFill rotWithShape="1">
          <a:blip r:embed="rId3">
            <a:extLst>
              <a:ext uri="{28A0092B-C50C-407E-A947-70E740481C1C}">
                <a14:useLocalDpi xmlns:a14="http://schemas.microsoft.com/office/drawing/2010/main" val="0"/>
              </a:ext>
            </a:extLst>
          </a:blip>
          <a:srcRect l="7161" t="9680" r="12201" b="7160"/>
          <a:stretch/>
        </p:blipFill>
        <p:spPr>
          <a:xfrm>
            <a:off x="7413391" y="5190534"/>
            <a:ext cx="1255062" cy="1294283"/>
          </a:xfrm>
          <a:prstGeom prst="rect">
            <a:avLst/>
          </a:prstGeom>
        </p:spPr>
      </p:pic>
      <p:sp>
        <p:nvSpPr>
          <p:cNvPr id="2" name="Title 1"/>
          <p:cNvSpPr>
            <a:spLocks noGrp="1"/>
          </p:cNvSpPr>
          <p:nvPr>
            <p:ph type="ctrTitle"/>
          </p:nvPr>
        </p:nvSpPr>
        <p:spPr>
          <a:xfrm>
            <a:off x="832485" y="4277356"/>
            <a:ext cx="7475220" cy="1560320"/>
          </a:xfrm>
        </p:spPr>
        <p:txBody>
          <a:bodyPr>
            <a:normAutofit/>
          </a:bodyPr>
          <a:lstStyle/>
          <a:p>
            <a:r>
              <a:rPr lang="en-GB" sz="5000" dirty="0" smtClean="0">
                <a:solidFill>
                  <a:schemeClr val="accent1"/>
                </a:solidFill>
                <a:latin typeface="Leelawadee" panose="020B0502040204020203" pitchFamily="34" charset="-34"/>
                <a:cs typeface="Leelawadee" panose="020B0502040204020203" pitchFamily="34" charset="-34"/>
              </a:rPr>
              <a:t>Maths at </a:t>
            </a:r>
            <a:r>
              <a:rPr lang="en-GB" sz="5000" dirty="0" err="1" smtClean="0">
                <a:solidFill>
                  <a:schemeClr val="accent1"/>
                </a:solidFill>
                <a:latin typeface="Leelawadee" panose="020B0502040204020203" pitchFamily="34" charset="-34"/>
                <a:cs typeface="Leelawadee" panose="020B0502040204020203" pitchFamily="34" charset="-34"/>
              </a:rPr>
              <a:t>Bushfield</a:t>
            </a:r>
            <a:endParaRPr lang="en-GB" sz="5000" dirty="0">
              <a:solidFill>
                <a:schemeClr val="accent1"/>
              </a:solidFill>
              <a:latin typeface="Leelawadee" panose="020B0502040204020203" pitchFamily="34" charset="-34"/>
              <a:cs typeface="Leelawadee" panose="020B0502040204020203" pitchFamily="34" charset="-34"/>
            </a:endParaRPr>
          </a:p>
        </p:txBody>
      </p:sp>
      <p:sp>
        <p:nvSpPr>
          <p:cNvPr id="3" name="Subtitle 2"/>
          <p:cNvSpPr>
            <a:spLocks noGrp="1"/>
          </p:cNvSpPr>
          <p:nvPr>
            <p:ph type="subTitle" idx="1"/>
          </p:nvPr>
        </p:nvSpPr>
        <p:spPr>
          <a:xfrm>
            <a:off x="1282147" y="5799489"/>
            <a:ext cx="6575895" cy="440822"/>
          </a:xfrm>
        </p:spPr>
        <p:txBody>
          <a:bodyPr>
            <a:noAutofit/>
          </a:bodyPr>
          <a:lstStyle/>
          <a:p>
            <a:r>
              <a:rPr lang="en-GB" sz="3200" dirty="0" smtClean="0">
                <a:solidFill>
                  <a:schemeClr val="accent1"/>
                </a:solidFill>
                <a:latin typeface="Leelawadee" panose="020B0502040204020203" pitchFamily="34" charset="-34"/>
                <a:cs typeface="Leelawadee" panose="020B0502040204020203" pitchFamily="34" charset="-34"/>
              </a:rPr>
              <a:t>Information for Parents</a:t>
            </a:r>
            <a:endParaRPr lang="en-GB" sz="3200" dirty="0">
              <a:solidFill>
                <a:schemeClr val="accent1"/>
              </a:solidFill>
              <a:latin typeface="Leelawadee" panose="020B0502040204020203" pitchFamily="34" charset="-34"/>
              <a:cs typeface="Leelawadee" panose="020B0502040204020203" pitchFamily="34" charset="-34"/>
            </a:endParaRPr>
          </a:p>
        </p:txBody>
      </p:sp>
    </p:spTree>
    <p:extLst>
      <p:ext uri="{BB962C8B-B14F-4D97-AF65-F5344CB8AC3E}">
        <p14:creationId xmlns:p14="http://schemas.microsoft.com/office/powerpoint/2010/main" val="31222521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p:spPr>
        <p:txBody>
          <a:bodyPr>
            <a:normAutofit/>
          </a:bodyPr>
          <a:lstStyle/>
          <a:p>
            <a:r>
              <a:rPr lang="en-US" b="1" dirty="0" smtClean="0">
                <a:latin typeface="Leelawadee" panose="020B0502040204020203" pitchFamily="34" charset="-34"/>
                <a:ea typeface="Segoe UI Emoji" panose="020B0502040204020203" pitchFamily="34" charset="0"/>
                <a:cs typeface="Leelawadee" panose="020B0502040204020203" pitchFamily="34" charset="-34"/>
              </a:rPr>
              <a:t>Contents</a:t>
            </a:r>
            <a:endParaRPr lang="en-GB" b="1" dirty="0">
              <a:latin typeface="Leelawadee" panose="020B0502040204020203" pitchFamily="34" charset="-34"/>
              <a:ea typeface="Segoe UI Emoji" panose="020B0502040204020203" pitchFamily="34" charset="0"/>
              <a:cs typeface="Leelawadee" panose="020B0502040204020203" pitchFamily="34" charset="-34"/>
            </a:endParaRPr>
          </a:p>
        </p:txBody>
      </p:sp>
      <p:graphicFrame>
        <p:nvGraphicFramePr>
          <p:cNvPr id="5" name="Content Placeholder 2"/>
          <p:cNvGraphicFramePr>
            <a:graphicFrameLocks noGrp="1"/>
          </p:cNvGraphicFramePr>
          <p:nvPr>
            <p:ph idx="1"/>
            <p:extLst>
              <p:ext uri="{D42A27DB-BD31-4B8C-83A1-F6EECF244321}">
                <p14:modId xmlns:p14="http://schemas.microsoft.com/office/powerpoint/2010/main" val="2973246681"/>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160036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1520" y="105797"/>
            <a:ext cx="7886700" cy="1325563"/>
          </a:xfrm>
        </p:spPr>
        <p:txBody>
          <a:bodyPr>
            <a:normAutofit/>
          </a:bodyPr>
          <a:lstStyle/>
          <a:p>
            <a:r>
              <a:rPr lang="en-GB" b="1" dirty="0" smtClean="0">
                <a:latin typeface="Leelawadee" panose="020B0502040204020203" pitchFamily="34" charset="-34"/>
                <a:ea typeface="Segoe UI Emoji" panose="020B0502040204020203" pitchFamily="34" charset="0"/>
                <a:cs typeface="Leelawadee" panose="020B0502040204020203" pitchFamily="34" charset="-34"/>
              </a:rPr>
              <a:t>Curriculum &amp; Skills</a:t>
            </a:r>
            <a:endParaRPr lang="en-GB" b="1" dirty="0">
              <a:latin typeface="Leelawadee" panose="020B0502040204020203" pitchFamily="34" charset="-34"/>
              <a:ea typeface="Segoe UI Emoji" panose="020B0502040204020203" pitchFamily="34" charset="0"/>
              <a:cs typeface="Leelawadee" panose="020B0502040204020203" pitchFamily="34" charset="-34"/>
            </a:endParaRPr>
          </a:p>
        </p:txBody>
      </p:sp>
      <p:sp>
        <p:nvSpPr>
          <p:cNvPr id="3" name="Content Placeholder 2"/>
          <p:cNvSpPr>
            <a:spLocks noGrp="1"/>
          </p:cNvSpPr>
          <p:nvPr>
            <p:ph idx="1"/>
          </p:nvPr>
        </p:nvSpPr>
        <p:spPr>
          <a:xfrm>
            <a:off x="395536" y="980728"/>
            <a:ext cx="7886700" cy="5040560"/>
          </a:xfrm>
        </p:spPr>
        <p:txBody>
          <a:bodyPr>
            <a:normAutofit fontScale="25000" lnSpcReduction="20000"/>
          </a:bodyPr>
          <a:lstStyle/>
          <a:p>
            <a:pPr marL="0" indent="0">
              <a:buNone/>
            </a:pPr>
            <a:endParaRPr lang="en-US" sz="7200" dirty="0">
              <a:latin typeface="Leelawadee" panose="020B0502040204020203" pitchFamily="34" charset="-34"/>
              <a:cs typeface="Leelawadee" panose="020B0502040204020203" pitchFamily="34" charset="-34"/>
            </a:endParaRPr>
          </a:p>
          <a:p>
            <a:pPr marL="0" indent="0">
              <a:buNone/>
            </a:pPr>
            <a:r>
              <a:rPr lang="en-US" sz="7200" dirty="0" smtClean="0">
                <a:latin typeface="Leelawadee" panose="020B0502040204020203" pitchFamily="34" charset="-34"/>
                <a:cs typeface="Leelawadee" panose="020B0502040204020203" pitchFamily="34" charset="-34"/>
              </a:rPr>
              <a:t>Our Maths Curriculum covers the KS2 program </a:t>
            </a:r>
            <a:r>
              <a:rPr lang="en-US" sz="7200" dirty="0">
                <a:latin typeface="Leelawadee" panose="020B0502040204020203" pitchFamily="34" charset="-34"/>
                <a:cs typeface="Leelawadee" panose="020B0502040204020203" pitchFamily="34" charset="-34"/>
              </a:rPr>
              <a:t>of </a:t>
            </a:r>
            <a:r>
              <a:rPr lang="en-US" sz="7200" dirty="0" smtClean="0">
                <a:latin typeface="Leelawadee" panose="020B0502040204020203" pitchFamily="34" charset="-34"/>
                <a:cs typeface="Leelawadee" panose="020B0502040204020203" pitchFamily="34" charset="-34"/>
              </a:rPr>
              <a:t>study  as outlined by the National Curriculum.*</a:t>
            </a:r>
          </a:p>
          <a:p>
            <a:pPr marL="0" indent="0">
              <a:buNone/>
            </a:pPr>
            <a:r>
              <a:rPr lang="en-US" sz="7200" dirty="0" smtClean="0">
                <a:latin typeface="Leelawadee" panose="020B0502040204020203" pitchFamily="34" charset="-34"/>
                <a:cs typeface="Leelawadee" panose="020B0502040204020203" pitchFamily="34" charset="-34"/>
              </a:rPr>
              <a:t>  </a:t>
            </a:r>
          </a:p>
          <a:p>
            <a:pPr marL="0" indent="0">
              <a:buNone/>
            </a:pPr>
            <a:r>
              <a:rPr lang="en-US" sz="7200" dirty="0" smtClean="0">
                <a:latin typeface="Leelawadee" panose="020B0502040204020203" pitchFamily="34" charset="-34"/>
                <a:cs typeface="Leelawadee" panose="020B0502040204020203" pitchFamily="34" charset="-34"/>
              </a:rPr>
              <a:t>The aim of the National Curriculum is to ensure that all pupils  become </a:t>
            </a:r>
            <a:r>
              <a:rPr lang="en-US" sz="7200" dirty="0">
                <a:latin typeface="Leelawadee" panose="020B0502040204020203" pitchFamily="34" charset="-34"/>
                <a:cs typeface="Leelawadee" panose="020B0502040204020203" pitchFamily="34" charset="-34"/>
              </a:rPr>
              <a:t>fluent in the fundamentals of mathematics, </a:t>
            </a:r>
            <a:r>
              <a:rPr lang="en-US" sz="7200" dirty="0" smtClean="0">
                <a:latin typeface="Leelawadee" panose="020B0502040204020203" pitchFamily="34" charset="-34"/>
                <a:cs typeface="Leelawadee" panose="020B0502040204020203" pitchFamily="34" charset="-34"/>
              </a:rPr>
              <a:t> reason mathematically and can solve problems. At </a:t>
            </a:r>
            <a:r>
              <a:rPr lang="en-US" sz="7200" dirty="0" err="1" smtClean="0">
                <a:latin typeface="Leelawadee" panose="020B0502040204020203" pitchFamily="34" charset="-34"/>
                <a:cs typeface="Leelawadee" panose="020B0502040204020203" pitchFamily="34" charset="-34"/>
              </a:rPr>
              <a:t>Bushfield</a:t>
            </a:r>
            <a:r>
              <a:rPr lang="en-US" sz="7200" dirty="0" smtClean="0">
                <a:latin typeface="Leelawadee" panose="020B0502040204020203" pitchFamily="34" charset="-34"/>
                <a:cs typeface="Leelawadee" panose="020B0502040204020203" pitchFamily="34" charset="-34"/>
              </a:rPr>
              <a:t>, we ensure we progress skills appropriately, using the guidance of the Curriculum and developed within each Year group within the following main areas of </a:t>
            </a:r>
            <a:r>
              <a:rPr lang="en-US" sz="7200" dirty="0" err="1" smtClean="0">
                <a:latin typeface="Leelawadee" panose="020B0502040204020203" pitchFamily="34" charset="-34"/>
                <a:cs typeface="Leelawadee" panose="020B0502040204020203" pitchFamily="34" charset="-34"/>
              </a:rPr>
              <a:t>maths</a:t>
            </a:r>
            <a:r>
              <a:rPr lang="en-US" sz="7200" dirty="0" smtClean="0">
                <a:latin typeface="Leelawadee" panose="020B0502040204020203" pitchFamily="34" charset="-34"/>
                <a:cs typeface="Leelawadee" panose="020B0502040204020203" pitchFamily="34" charset="-34"/>
              </a:rPr>
              <a:t>:</a:t>
            </a:r>
          </a:p>
          <a:p>
            <a:pPr marL="0" indent="0">
              <a:buNone/>
            </a:pPr>
            <a:endParaRPr lang="en-US" sz="7200" dirty="0" smtClean="0">
              <a:latin typeface="Leelawadee" panose="020B0502040204020203" pitchFamily="34" charset="-34"/>
              <a:cs typeface="Leelawadee" panose="020B0502040204020203" pitchFamily="34" charset="-34"/>
            </a:endParaRPr>
          </a:p>
          <a:p>
            <a:r>
              <a:rPr lang="en-US" sz="7200" dirty="0" smtClean="0">
                <a:latin typeface="Leelawadee" panose="020B0502040204020203" pitchFamily="34" charset="-34"/>
                <a:cs typeface="Leelawadee" panose="020B0502040204020203" pitchFamily="34" charset="-34"/>
              </a:rPr>
              <a:t>Number and Place Value</a:t>
            </a:r>
          </a:p>
          <a:p>
            <a:r>
              <a:rPr lang="en-US" sz="7200" dirty="0" smtClean="0">
                <a:latin typeface="Leelawadee" panose="020B0502040204020203" pitchFamily="34" charset="-34"/>
                <a:cs typeface="Leelawadee" panose="020B0502040204020203" pitchFamily="34" charset="-34"/>
              </a:rPr>
              <a:t>Calculation </a:t>
            </a:r>
          </a:p>
          <a:p>
            <a:r>
              <a:rPr lang="en-US" sz="7200" dirty="0" smtClean="0">
                <a:latin typeface="Leelawadee" panose="020B0502040204020203" pitchFamily="34" charset="-34"/>
                <a:cs typeface="Leelawadee" panose="020B0502040204020203" pitchFamily="34" charset="-34"/>
              </a:rPr>
              <a:t>Measure</a:t>
            </a:r>
          </a:p>
          <a:p>
            <a:r>
              <a:rPr lang="en-US" sz="7200" dirty="0" smtClean="0">
                <a:latin typeface="Leelawadee" panose="020B0502040204020203" pitchFamily="34" charset="-34"/>
                <a:cs typeface="Leelawadee" panose="020B0502040204020203" pitchFamily="34" charset="-34"/>
              </a:rPr>
              <a:t>Algebra (Year 6 but introduced discreetly prior).</a:t>
            </a:r>
          </a:p>
          <a:p>
            <a:r>
              <a:rPr lang="en-US" sz="7200" dirty="0" smtClean="0">
                <a:latin typeface="Leelawadee" panose="020B0502040204020203" pitchFamily="34" charset="-34"/>
                <a:cs typeface="Leelawadee" panose="020B0502040204020203" pitchFamily="34" charset="-34"/>
              </a:rPr>
              <a:t>Fractions</a:t>
            </a:r>
          </a:p>
          <a:p>
            <a:r>
              <a:rPr lang="en-US" sz="7200" dirty="0" smtClean="0">
                <a:latin typeface="Leelawadee" panose="020B0502040204020203" pitchFamily="34" charset="-34"/>
                <a:cs typeface="Leelawadee" panose="020B0502040204020203" pitchFamily="34" charset="-34"/>
              </a:rPr>
              <a:t>Ratio and Proportion</a:t>
            </a:r>
          </a:p>
          <a:p>
            <a:r>
              <a:rPr lang="en-US" sz="7200" dirty="0" smtClean="0">
                <a:latin typeface="Leelawadee" panose="020B0502040204020203" pitchFamily="34" charset="-34"/>
                <a:cs typeface="Leelawadee" panose="020B0502040204020203" pitchFamily="34" charset="-34"/>
              </a:rPr>
              <a:t>Geometry</a:t>
            </a:r>
          </a:p>
          <a:p>
            <a:r>
              <a:rPr lang="en-US" sz="7200" dirty="0" smtClean="0">
                <a:latin typeface="Leelawadee" panose="020B0502040204020203" pitchFamily="34" charset="-34"/>
                <a:cs typeface="Leelawadee" panose="020B0502040204020203" pitchFamily="34" charset="-34"/>
              </a:rPr>
              <a:t>Statistics</a:t>
            </a:r>
          </a:p>
          <a:p>
            <a:pPr marL="0" indent="0">
              <a:buNone/>
            </a:pPr>
            <a:endParaRPr lang="en-US" sz="5600" dirty="0" smtClean="0">
              <a:latin typeface="Leelawadee" panose="020B0502040204020203" pitchFamily="34" charset="-34"/>
              <a:cs typeface="Leelawadee" panose="020B0502040204020203" pitchFamily="34" charset="-34"/>
            </a:endParaRPr>
          </a:p>
          <a:p>
            <a:pPr marL="0" indent="0">
              <a:buNone/>
            </a:pPr>
            <a:endParaRPr lang="en-US" sz="5600" dirty="0">
              <a:latin typeface="Leelawadee" panose="020B0502040204020203" pitchFamily="34" charset="-34"/>
              <a:cs typeface="Leelawadee" panose="020B0502040204020203" pitchFamily="34" charset="-34"/>
            </a:endParaRPr>
          </a:p>
          <a:p>
            <a:pPr marL="0" indent="0">
              <a:buNone/>
            </a:pPr>
            <a:r>
              <a:rPr lang="en-US" sz="5600" dirty="0" smtClean="0">
                <a:latin typeface="Leelawadee" panose="020B0502040204020203" pitchFamily="34" charset="-34"/>
                <a:cs typeface="Leelawadee" panose="020B0502040204020203" pitchFamily="34" charset="-34"/>
              </a:rPr>
              <a:t>*</a:t>
            </a:r>
            <a:r>
              <a:rPr lang="en-US" sz="5600" dirty="0">
                <a:latin typeface="Leelawadee" panose="020B0502040204020203" pitchFamily="34" charset="-34"/>
                <a:cs typeface="Leelawadee" panose="020B0502040204020203" pitchFamily="34" charset="-34"/>
              </a:rPr>
              <a:t>Useful links: https://assets.publishing.service.gov.uk/government/uploads/system/uploads/attachment_data/file/335158/PRIMARY_national_curriculum_-_Mathematics_220714.pdf</a:t>
            </a:r>
          </a:p>
          <a:p>
            <a:endParaRPr lang="en-GB" sz="2800" dirty="0"/>
          </a:p>
          <a:p>
            <a:endParaRPr lang="en-US" sz="2800" dirty="0"/>
          </a:p>
        </p:txBody>
      </p:sp>
    </p:spTree>
    <p:extLst>
      <p:ext uri="{BB962C8B-B14F-4D97-AF65-F5344CB8AC3E}">
        <p14:creationId xmlns:p14="http://schemas.microsoft.com/office/powerpoint/2010/main" val="18553704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1520" y="105797"/>
            <a:ext cx="7886700" cy="1325563"/>
          </a:xfrm>
        </p:spPr>
        <p:txBody>
          <a:bodyPr>
            <a:normAutofit/>
          </a:bodyPr>
          <a:lstStyle/>
          <a:p>
            <a:r>
              <a:rPr lang="en-US" b="1" dirty="0" smtClean="0">
                <a:latin typeface="Leelawadee" panose="020B0502040204020203" pitchFamily="34" charset="-34"/>
                <a:ea typeface="Segoe UI Emoji" panose="020B0502040204020203" pitchFamily="34" charset="0"/>
                <a:cs typeface="Leelawadee" panose="020B0502040204020203" pitchFamily="34" charset="-34"/>
              </a:rPr>
              <a:t>When is Maths taught?</a:t>
            </a:r>
            <a:endParaRPr lang="en-GB" b="1" dirty="0">
              <a:latin typeface="Leelawadee" panose="020B0502040204020203" pitchFamily="34" charset="-34"/>
              <a:ea typeface="Segoe UI Emoji" panose="020B0502040204020203" pitchFamily="34" charset="0"/>
              <a:cs typeface="Leelawadee" panose="020B0502040204020203" pitchFamily="34" charset="-34"/>
            </a:endParaRPr>
          </a:p>
        </p:txBody>
      </p:sp>
      <p:sp>
        <p:nvSpPr>
          <p:cNvPr id="3" name="Content Placeholder 2"/>
          <p:cNvSpPr>
            <a:spLocks noGrp="1"/>
          </p:cNvSpPr>
          <p:nvPr>
            <p:ph idx="1"/>
          </p:nvPr>
        </p:nvSpPr>
        <p:spPr>
          <a:xfrm>
            <a:off x="270117" y="1268760"/>
            <a:ext cx="7886700" cy="5040560"/>
          </a:xfrm>
        </p:spPr>
        <p:txBody>
          <a:bodyPr>
            <a:normAutofit/>
          </a:bodyPr>
          <a:lstStyle/>
          <a:p>
            <a:pPr marL="0" indent="0">
              <a:buNone/>
            </a:pPr>
            <a:endParaRPr lang="en-US" sz="1800" dirty="0">
              <a:latin typeface="Leelawadee" panose="020B0502040204020203" pitchFamily="34" charset="-34"/>
              <a:cs typeface="Leelawadee" panose="020B0502040204020203" pitchFamily="34" charset="-34"/>
            </a:endParaRPr>
          </a:p>
          <a:p>
            <a:r>
              <a:rPr lang="en-US" sz="1800" dirty="0" smtClean="0">
                <a:latin typeface="Leelawadee" panose="020B0502040204020203" pitchFamily="34" charset="-34"/>
                <a:cs typeface="Leelawadee" panose="020B0502040204020203" pitchFamily="34" charset="-34"/>
              </a:rPr>
              <a:t>Each </a:t>
            </a:r>
            <a:r>
              <a:rPr lang="en-US" sz="1800" dirty="0">
                <a:latin typeface="Leelawadee" panose="020B0502040204020203" pitchFamily="34" charset="-34"/>
                <a:cs typeface="Leelawadee" panose="020B0502040204020203" pitchFamily="34" charset="-34"/>
              </a:rPr>
              <a:t>child completes a minimum of </a:t>
            </a:r>
            <a:r>
              <a:rPr lang="en-US" sz="1800" b="1" dirty="0">
                <a:latin typeface="Leelawadee" panose="020B0502040204020203" pitchFamily="34" charset="-34"/>
                <a:cs typeface="Leelawadee" panose="020B0502040204020203" pitchFamily="34" charset="-34"/>
              </a:rPr>
              <a:t>f</a:t>
            </a:r>
            <a:r>
              <a:rPr lang="en-GB" sz="1800" b="1" dirty="0">
                <a:latin typeface="Leelawadee" panose="020B0502040204020203" pitchFamily="34" charset="-34"/>
                <a:cs typeface="Leelawadee" panose="020B0502040204020203" pitchFamily="34" charset="-34"/>
              </a:rPr>
              <a:t>our 1 hour lessons</a:t>
            </a:r>
            <a:r>
              <a:rPr lang="en-GB" sz="1800" dirty="0">
                <a:latin typeface="Leelawadee" panose="020B0502040204020203" pitchFamily="34" charset="-34"/>
                <a:cs typeface="Leelawadee" panose="020B0502040204020203" pitchFamily="34" charset="-34"/>
              </a:rPr>
              <a:t> of maths per week which are planned and organised to best support their age and ability</a:t>
            </a:r>
            <a:r>
              <a:rPr lang="en-GB" sz="1800" dirty="0" smtClean="0">
                <a:latin typeface="Leelawadee" panose="020B0502040204020203" pitchFamily="34" charset="-34"/>
                <a:cs typeface="Leelawadee" panose="020B0502040204020203" pitchFamily="34" charset="-34"/>
              </a:rPr>
              <a:t>.</a:t>
            </a:r>
          </a:p>
          <a:p>
            <a:pPr marL="0" indent="0">
              <a:buNone/>
            </a:pPr>
            <a:endParaRPr lang="en-GB" sz="1800" dirty="0">
              <a:latin typeface="Leelawadee" panose="020B0502040204020203" pitchFamily="34" charset="-34"/>
              <a:cs typeface="Leelawadee" panose="020B0502040204020203" pitchFamily="34" charset="-34"/>
            </a:endParaRPr>
          </a:p>
          <a:p>
            <a:r>
              <a:rPr lang="en-GB" sz="1800" dirty="0">
                <a:latin typeface="Leelawadee" panose="020B0502040204020203" pitchFamily="34" charset="-34"/>
                <a:cs typeface="Leelawadee" panose="020B0502040204020203" pitchFamily="34" charset="-34"/>
              </a:rPr>
              <a:t>In addition to this, we have a </a:t>
            </a:r>
            <a:r>
              <a:rPr lang="en-GB" sz="1800" b="1" dirty="0">
                <a:latin typeface="Leelawadee" panose="020B0502040204020203" pitchFamily="34" charset="-34"/>
                <a:cs typeface="Leelawadee" panose="020B0502040204020203" pitchFamily="34" charset="-34"/>
              </a:rPr>
              <a:t>30 minute </a:t>
            </a:r>
            <a:r>
              <a:rPr lang="en-GB" sz="1800" b="1" dirty="0" smtClean="0">
                <a:latin typeface="Leelawadee" panose="020B0502040204020203" pitchFamily="34" charset="-34"/>
                <a:cs typeface="Leelawadee" panose="020B0502040204020203" pitchFamily="34" charset="-34"/>
              </a:rPr>
              <a:t> dedicated calculation </a:t>
            </a:r>
            <a:r>
              <a:rPr lang="en-GB" sz="1800" b="1" dirty="0">
                <a:latin typeface="Leelawadee" panose="020B0502040204020203" pitchFamily="34" charset="-34"/>
                <a:cs typeface="Leelawadee" panose="020B0502040204020203" pitchFamily="34" charset="-34"/>
              </a:rPr>
              <a:t>and reasoning lesson </a:t>
            </a:r>
            <a:r>
              <a:rPr lang="en-GB" sz="1800" dirty="0">
                <a:latin typeface="Leelawadee" panose="020B0502040204020203" pitchFamily="34" charset="-34"/>
                <a:cs typeface="Leelawadee" panose="020B0502040204020203" pitchFamily="34" charset="-34"/>
              </a:rPr>
              <a:t>per week </a:t>
            </a:r>
            <a:r>
              <a:rPr lang="en-GB" sz="1800" dirty="0" smtClean="0">
                <a:latin typeface="Leelawadee" panose="020B0502040204020203" pitchFamily="34" charset="-34"/>
                <a:cs typeface="Leelawadee" panose="020B0502040204020203" pitchFamily="34" charset="-34"/>
              </a:rPr>
              <a:t>to </a:t>
            </a:r>
            <a:r>
              <a:rPr lang="en-GB" sz="1800" dirty="0">
                <a:latin typeface="Leelawadee" panose="020B0502040204020203" pitchFamily="34" charset="-34"/>
                <a:cs typeface="Leelawadee" panose="020B0502040204020203" pitchFamily="34" charset="-34"/>
              </a:rPr>
              <a:t>ensure </a:t>
            </a:r>
            <a:r>
              <a:rPr lang="en-GB" sz="1800" dirty="0" smtClean="0">
                <a:latin typeface="Leelawadee" panose="020B0502040204020203" pitchFamily="34" charset="-34"/>
                <a:cs typeface="Leelawadee" panose="020B0502040204020203" pitchFamily="34" charset="-34"/>
              </a:rPr>
              <a:t>explicit repetition </a:t>
            </a:r>
            <a:r>
              <a:rPr lang="en-GB" sz="1800" dirty="0">
                <a:latin typeface="Leelawadee" panose="020B0502040204020203" pitchFamily="34" charset="-34"/>
                <a:cs typeface="Leelawadee" panose="020B0502040204020203" pitchFamily="34" charset="-34"/>
              </a:rPr>
              <a:t>of the four operations and time to work on how we represent, explain, develop and discuss maths questions </a:t>
            </a:r>
            <a:r>
              <a:rPr lang="en-GB" sz="1800" dirty="0" smtClean="0">
                <a:latin typeface="Leelawadee" panose="020B0502040204020203" pitchFamily="34" charset="-34"/>
                <a:cs typeface="Leelawadee" panose="020B0502040204020203" pitchFamily="34" charset="-34"/>
              </a:rPr>
              <a:t>(reasoning).</a:t>
            </a:r>
          </a:p>
          <a:p>
            <a:endParaRPr lang="en-US" sz="1800" dirty="0">
              <a:latin typeface="Leelawadee" panose="020B0502040204020203" pitchFamily="34" charset="-34"/>
              <a:cs typeface="Leelawadee" panose="020B0502040204020203" pitchFamily="34" charset="-34"/>
            </a:endParaRPr>
          </a:p>
          <a:p>
            <a:r>
              <a:rPr lang="en-US" sz="1800" dirty="0">
                <a:latin typeface="Leelawadee" panose="020B0502040204020203" pitchFamily="34" charset="-34"/>
                <a:cs typeface="Leelawadee" panose="020B0502040204020203" pitchFamily="34" charset="-34"/>
              </a:rPr>
              <a:t>Maths comes into many areas of learning across the curriculum and we encourage children to see </a:t>
            </a:r>
            <a:r>
              <a:rPr lang="en-US" sz="1800" b="1" dirty="0">
                <a:latin typeface="Leelawadee" panose="020B0502040204020203" pitchFamily="34" charset="-34"/>
                <a:cs typeface="Leelawadee" panose="020B0502040204020203" pitchFamily="34" charset="-34"/>
              </a:rPr>
              <a:t>links across their learning in different </a:t>
            </a:r>
            <a:r>
              <a:rPr lang="en-US" sz="1800" b="1" dirty="0" smtClean="0">
                <a:latin typeface="Leelawadee" panose="020B0502040204020203" pitchFamily="34" charset="-34"/>
                <a:cs typeface="Leelawadee" panose="020B0502040204020203" pitchFamily="34" charset="-34"/>
              </a:rPr>
              <a:t>subjects</a:t>
            </a:r>
            <a:r>
              <a:rPr lang="en-US" sz="1800" dirty="0" smtClean="0">
                <a:latin typeface="Leelawadee" panose="020B0502040204020203" pitchFamily="34" charset="-34"/>
                <a:cs typeface="Leelawadee" panose="020B0502040204020203" pitchFamily="34" charset="-34"/>
              </a:rPr>
              <a:t> in addition to their specific Maths lessons.</a:t>
            </a:r>
            <a:endParaRPr lang="en-US" sz="1800" dirty="0">
              <a:latin typeface="Leelawadee" panose="020B0502040204020203" pitchFamily="34" charset="-34"/>
              <a:cs typeface="Leelawadee" panose="020B0502040204020203" pitchFamily="34" charset="-34"/>
            </a:endParaRPr>
          </a:p>
          <a:p>
            <a:endParaRPr lang="en-GB" sz="2200" dirty="0" smtClean="0">
              <a:latin typeface="Leelawadee" panose="020B0502040204020203" pitchFamily="34" charset="-34"/>
              <a:cs typeface="Leelawadee" panose="020B0502040204020203" pitchFamily="34" charset="-34"/>
            </a:endParaRPr>
          </a:p>
          <a:p>
            <a:endParaRPr lang="en-US" sz="2200" dirty="0">
              <a:latin typeface="Leelawadee" panose="020B0502040204020203" pitchFamily="34" charset="-34"/>
              <a:cs typeface="Leelawadee" panose="020B0502040204020203" pitchFamily="34" charset="-34"/>
            </a:endParaRPr>
          </a:p>
          <a:p>
            <a:pPr marL="0" indent="0">
              <a:buNone/>
            </a:pPr>
            <a:endParaRPr lang="en-GB" sz="2800" dirty="0">
              <a:latin typeface="Leelawadee" panose="020B0502040204020203" pitchFamily="34" charset="-34"/>
              <a:cs typeface="Leelawadee" panose="020B0502040204020203" pitchFamily="34" charset="-34"/>
            </a:endParaRPr>
          </a:p>
          <a:p>
            <a:pPr marL="0" indent="0">
              <a:buNone/>
            </a:pPr>
            <a:endParaRPr lang="en-US" sz="2800" dirty="0" smtClean="0">
              <a:latin typeface="Leelawadee" panose="020B0502040204020203" pitchFamily="34" charset="-34"/>
              <a:cs typeface="Leelawadee" panose="020B0502040204020203" pitchFamily="34" charset="-34"/>
            </a:endParaRPr>
          </a:p>
          <a:p>
            <a:endParaRPr lang="en-US" sz="2800" dirty="0">
              <a:latin typeface="Leelawadee" panose="020B0502040204020203" pitchFamily="34" charset="-34"/>
              <a:cs typeface="Leelawadee" panose="020B0502040204020203" pitchFamily="34" charset="-34"/>
            </a:endParaRPr>
          </a:p>
          <a:p>
            <a:endParaRPr lang="en-GB" sz="2800" dirty="0"/>
          </a:p>
          <a:p>
            <a:endParaRPr lang="en-US" sz="2800" dirty="0"/>
          </a:p>
        </p:txBody>
      </p:sp>
      <p:pic>
        <p:nvPicPr>
          <p:cNvPr id="2050" name="Picture 2" descr="22 Examples of Mathematics in Everyday Life – StudiousGu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32240" y="234905"/>
            <a:ext cx="1739607" cy="11964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688773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07662" y="66657"/>
            <a:ext cx="7886700" cy="1325563"/>
          </a:xfrm>
        </p:spPr>
        <p:txBody>
          <a:bodyPr>
            <a:normAutofit/>
          </a:bodyPr>
          <a:lstStyle/>
          <a:p>
            <a:r>
              <a:rPr lang="en-US" b="1" dirty="0" smtClean="0">
                <a:latin typeface="Leelawadee" panose="020B0502040204020203" pitchFamily="34" charset="-34"/>
                <a:ea typeface="Segoe UI Emoji" panose="020B0502040204020203" pitchFamily="34" charset="0"/>
                <a:cs typeface="Leelawadee" panose="020B0502040204020203" pitchFamily="34" charset="-34"/>
              </a:rPr>
              <a:t>Times Tables</a:t>
            </a:r>
            <a:endParaRPr lang="en-GB" b="1" dirty="0">
              <a:latin typeface="Leelawadee" panose="020B0502040204020203" pitchFamily="34" charset="-34"/>
              <a:ea typeface="Segoe UI Emoji" panose="020B0502040204020203" pitchFamily="34" charset="0"/>
              <a:cs typeface="Leelawadee" panose="020B0502040204020203" pitchFamily="34" charset="-34"/>
            </a:endParaRPr>
          </a:p>
        </p:txBody>
      </p:sp>
      <p:sp>
        <p:nvSpPr>
          <p:cNvPr id="4" name="Content Placeholder 3"/>
          <p:cNvSpPr>
            <a:spLocks noGrp="1"/>
          </p:cNvSpPr>
          <p:nvPr>
            <p:ph idx="1"/>
          </p:nvPr>
        </p:nvSpPr>
        <p:spPr>
          <a:xfrm>
            <a:off x="486698" y="1124744"/>
            <a:ext cx="7973734" cy="4351338"/>
          </a:xfrm>
        </p:spPr>
        <p:txBody>
          <a:bodyPr>
            <a:noAutofit/>
          </a:bodyPr>
          <a:lstStyle/>
          <a:p>
            <a:pPr marL="0" indent="0">
              <a:buNone/>
            </a:pPr>
            <a:r>
              <a:rPr lang="en-US" sz="1800" dirty="0" smtClean="0">
                <a:latin typeface="Leelawadee" panose="020B0502040204020203" pitchFamily="34" charset="-34"/>
                <a:cs typeface="Leelawadee" panose="020B0502040204020203" pitchFamily="34" charset="-34"/>
              </a:rPr>
              <a:t>Times table practice is incorporated into our curriculum wherever possible as they </a:t>
            </a:r>
            <a:r>
              <a:rPr lang="en-GB" sz="1800" dirty="0" smtClean="0">
                <a:latin typeface="Leelawadee" panose="020B0502040204020203" pitchFamily="34" charset="-34"/>
                <a:cs typeface="Leelawadee" panose="020B0502040204020203" pitchFamily="34" charset="-34"/>
              </a:rPr>
              <a:t>underpin many elements within maths.</a:t>
            </a:r>
          </a:p>
          <a:p>
            <a:r>
              <a:rPr lang="en-GB" sz="1800" dirty="0" smtClean="0">
                <a:latin typeface="Leelawadee" panose="020B0502040204020203" pitchFamily="34" charset="-34"/>
                <a:cs typeface="Leelawadee" panose="020B0502040204020203" pitchFamily="34" charset="-34"/>
              </a:rPr>
              <a:t>We know </a:t>
            </a:r>
            <a:r>
              <a:rPr lang="en-GB" sz="1800" b="1" dirty="0" smtClean="0">
                <a:latin typeface="Leelawadee" panose="020B0502040204020203" pitchFamily="34" charset="-34"/>
                <a:cs typeface="Leelawadee" panose="020B0502040204020203" pitchFamily="34" charset="-34"/>
              </a:rPr>
              <a:t>times table knowledge helps to support with children’s understanding</a:t>
            </a:r>
            <a:r>
              <a:rPr lang="en-GB" sz="1800" dirty="0" smtClean="0">
                <a:latin typeface="Leelawadee" panose="020B0502040204020203" pitchFamily="34" charset="-34"/>
                <a:cs typeface="Leelawadee" panose="020B0502040204020203" pitchFamily="34" charset="-34"/>
              </a:rPr>
              <a:t> and working at a greater depth within mathematics and therefore we highlight how important learning them is to all pupils.</a:t>
            </a:r>
          </a:p>
          <a:p>
            <a:r>
              <a:rPr lang="en-US" sz="1800" dirty="0" smtClean="0">
                <a:latin typeface="Leelawadee" panose="020B0502040204020203" pitchFamily="34" charset="-34"/>
                <a:cs typeface="Leelawadee" panose="020B0502040204020203" pitchFamily="34" charset="-34"/>
              </a:rPr>
              <a:t>The national expectation is that all pupils should know all their times tables up to 12 x 12  by the end of Year 4.</a:t>
            </a:r>
          </a:p>
          <a:p>
            <a:r>
              <a:rPr lang="en-US" sz="1800" dirty="0" smtClean="0">
                <a:latin typeface="Leelawadee" panose="020B0502040204020203" pitchFamily="34" charset="-34"/>
                <a:cs typeface="Leelawadee" panose="020B0502040204020203" pitchFamily="34" charset="-34"/>
              </a:rPr>
              <a:t>There is now a statutory times table assessment called, ‘The multiplication tables check’ (MTC) for primary schools. The purpose of the MTC is to determine whether pupils can recall their times tables fluently, so that additional support can be provided to those who have not.</a:t>
            </a:r>
          </a:p>
          <a:p>
            <a:r>
              <a:rPr lang="en-US" sz="1800" dirty="0" smtClean="0">
                <a:latin typeface="Leelawadee" panose="020B0502040204020203" pitchFamily="34" charset="-34"/>
                <a:cs typeface="Leelawadee" panose="020B0502040204020203" pitchFamily="34" charset="-34"/>
              </a:rPr>
              <a:t>We use many different strategies to teach times tables such as:</a:t>
            </a:r>
          </a:p>
          <a:p>
            <a:pPr lvl="1">
              <a:buFont typeface="Wingdings" panose="05000000000000000000" pitchFamily="2" charset="2"/>
              <a:buChar char="Ø"/>
            </a:pPr>
            <a:r>
              <a:rPr lang="en-GB" dirty="0" smtClean="0">
                <a:latin typeface="Leelawadee" panose="020B0502040204020203" pitchFamily="34" charset="-34"/>
                <a:cs typeface="Leelawadee" panose="020B0502040204020203" pitchFamily="34" charset="-34"/>
              </a:rPr>
              <a:t>Rote learning</a:t>
            </a:r>
          </a:p>
          <a:p>
            <a:pPr lvl="1">
              <a:buFont typeface="Wingdings" panose="05000000000000000000" pitchFamily="2" charset="2"/>
              <a:buChar char="Ø"/>
            </a:pPr>
            <a:r>
              <a:rPr lang="en-GB" dirty="0" smtClean="0">
                <a:latin typeface="Leelawadee" panose="020B0502040204020203" pitchFamily="34" charset="-34"/>
                <a:cs typeface="Leelawadee" panose="020B0502040204020203" pitchFamily="34" charset="-34"/>
              </a:rPr>
              <a:t>Times table games </a:t>
            </a:r>
          </a:p>
          <a:p>
            <a:pPr lvl="1">
              <a:buFont typeface="Wingdings" panose="05000000000000000000" pitchFamily="2" charset="2"/>
              <a:buChar char="Ø"/>
            </a:pPr>
            <a:r>
              <a:rPr lang="en-GB" dirty="0" smtClean="0">
                <a:latin typeface="Leelawadee" panose="020B0502040204020203" pitchFamily="34" charset="-34"/>
                <a:cs typeface="Leelawadee" panose="020B0502040204020203" pitchFamily="34" charset="-34"/>
                <a:hlinkClick r:id="rId2" action="ppaction://hlinkfile"/>
              </a:rPr>
              <a:t>Times tables Sing </a:t>
            </a:r>
            <a:r>
              <a:rPr lang="en-GB" dirty="0" err="1" smtClean="0">
                <a:latin typeface="Leelawadee" panose="020B0502040204020203" pitchFamily="34" charset="-34"/>
                <a:cs typeface="Leelawadee" panose="020B0502040204020203" pitchFamily="34" charset="-34"/>
                <a:hlinkClick r:id="rId2" action="ppaction://hlinkfile"/>
              </a:rPr>
              <a:t>Along</a:t>
            </a:r>
            <a:r>
              <a:rPr lang="en-GB" dirty="0" err="1" smtClean="0">
                <a:latin typeface="Leelawadee" panose="020B0502040204020203" pitchFamily="34" charset="-34"/>
                <a:cs typeface="Leelawadee" panose="020B0502040204020203" pitchFamily="34" charset="-34"/>
              </a:rPr>
              <a:t>s</a:t>
            </a:r>
            <a:endParaRPr lang="en-GB" dirty="0" smtClean="0">
              <a:latin typeface="Leelawadee" panose="020B0502040204020203" pitchFamily="34" charset="-34"/>
              <a:cs typeface="Leelawadee" panose="020B0502040204020203" pitchFamily="34" charset="-34"/>
            </a:endParaRPr>
          </a:p>
          <a:p>
            <a:pPr lvl="1">
              <a:buFont typeface="Wingdings" panose="05000000000000000000" pitchFamily="2" charset="2"/>
              <a:buChar char="Ø"/>
            </a:pPr>
            <a:r>
              <a:rPr lang="en-US" dirty="0" smtClean="0">
                <a:latin typeface="Leelawadee" panose="020B0502040204020203" pitchFamily="34" charset="-34"/>
                <a:cs typeface="Leelawadee" panose="020B0502040204020203" pitchFamily="34" charset="-34"/>
              </a:rPr>
              <a:t>Times Table </a:t>
            </a:r>
            <a:r>
              <a:rPr lang="en-US" dirty="0" err="1" smtClean="0">
                <a:latin typeface="Leelawadee" panose="020B0502040204020203" pitchFamily="34" charset="-34"/>
                <a:cs typeface="Leelawadee" panose="020B0502040204020203" pitchFamily="34" charset="-34"/>
              </a:rPr>
              <a:t>Rockstars</a:t>
            </a:r>
            <a:r>
              <a:rPr lang="en-US" dirty="0" smtClean="0">
                <a:latin typeface="Leelawadee" panose="020B0502040204020203" pitchFamily="34" charset="-34"/>
                <a:cs typeface="Leelawadee" panose="020B0502040204020203" pitchFamily="34" charset="-34"/>
              </a:rPr>
              <a:t> for daily homework practice along with class battles</a:t>
            </a:r>
          </a:p>
          <a:p>
            <a:pPr marL="342900" lvl="1" indent="0">
              <a:buNone/>
            </a:pPr>
            <a:r>
              <a:rPr lang="en-US" dirty="0" smtClean="0">
                <a:latin typeface="Leelawadee" panose="020B0502040204020203" pitchFamily="34" charset="-34"/>
                <a:cs typeface="Leelawadee" panose="020B0502040204020203" pitchFamily="34" charset="-34"/>
              </a:rPr>
              <a:t>We also celebrate achieving times table success with our specific timetable certificates that the children are tested for across the school year.</a:t>
            </a:r>
          </a:p>
          <a:p>
            <a:pPr lvl="1">
              <a:buFont typeface="Wingdings" panose="05000000000000000000" pitchFamily="2" charset="2"/>
              <a:buChar char="Ø"/>
            </a:pPr>
            <a:endParaRPr lang="en-GB" sz="1600" dirty="0">
              <a:latin typeface="Leelawadee" panose="020B0502040204020203" pitchFamily="34" charset="-34"/>
              <a:cs typeface="Leelawadee" panose="020B0502040204020203" pitchFamily="34" charset="-34"/>
            </a:endParaRPr>
          </a:p>
          <a:p>
            <a:pPr marL="0" indent="0">
              <a:buNone/>
            </a:pPr>
            <a:endParaRPr lang="en-GB" sz="2000" dirty="0"/>
          </a:p>
        </p:txBody>
      </p:sp>
      <p:sp>
        <p:nvSpPr>
          <p:cNvPr id="6" name="Content Placeholder 2"/>
          <p:cNvSpPr txBox="1">
            <a:spLocks/>
          </p:cNvSpPr>
          <p:nvPr/>
        </p:nvSpPr>
        <p:spPr>
          <a:xfrm>
            <a:off x="486698" y="2438400"/>
            <a:ext cx="5093414" cy="3785419"/>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sz="1800" dirty="0" smtClean="0">
              <a:latin typeface="Leelawadee" panose="020B0502040204020203" pitchFamily="34" charset="-34"/>
              <a:cs typeface="Leelawadee" panose="020B0502040204020203" pitchFamily="34" charset="-34"/>
            </a:endParaRPr>
          </a:p>
        </p:txBody>
      </p:sp>
    </p:spTree>
    <p:extLst>
      <p:ext uri="{BB962C8B-B14F-4D97-AF65-F5344CB8AC3E}">
        <p14:creationId xmlns:p14="http://schemas.microsoft.com/office/powerpoint/2010/main" val="290247135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1520" y="105797"/>
            <a:ext cx="7886700" cy="1325563"/>
          </a:xfrm>
        </p:spPr>
        <p:txBody>
          <a:bodyPr>
            <a:normAutofit/>
          </a:bodyPr>
          <a:lstStyle/>
          <a:p>
            <a:r>
              <a:rPr lang="en-US" b="1" dirty="0" smtClean="0">
                <a:latin typeface="Leelawadee" panose="020B0502040204020203" pitchFamily="34" charset="-34"/>
                <a:ea typeface="Segoe UI Emoji" panose="020B0502040204020203" pitchFamily="34" charset="0"/>
                <a:cs typeface="Leelawadee" panose="020B0502040204020203" pitchFamily="34" charset="-34"/>
              </a:rPr>
              <a:t>Written Methods</a:t>
            </a:r>
            <a:endParaRPr lang="en-GB" b="1" dirty="0">
              <a:latin typeface="Leelawadee" panose="020B0502040204020203" pitchFamily="34" charset="-34"/>
              <a:ea typeface="Segoe UI Emoji" panose="020B0502040204020203" pitchFamily="34" charset="0"/>
              <a:cs typeface="Leelawadee" panose="020B0502040204020203" pitchFamily="34" charset="-34"/>
            </a:endParaRPr>
          </a:p>
        </p:txBody>
      </p:sp>
      <p:sp>
        <p:nvSpPr>
          <p:cNvPr id="5" name="Rectangle 4"/>
          <p:cNvSpPr/>
          <p:nvPr/>
        </p:nvSpPr>
        <p:spPr>
          <a:xfrm>
            <a:off x="263671" y="1436655"/>
            <a:ext cx="4572000" cy="1846659"/>
          </a:xfrm>
          <a:prstGeom prst="rect">
            <a:avLst/>
          </a:prstGeom>
        </p:spPr>
        <p:txBody>
          <a:bodyPr>
            <a:spAutoFit/>
          </a:bodyPr>
          <a:lstStyle/>
          <a:p>
            <a:r>
              <a:rPr lang="en-GB" dirty="0" smtClean="0">
                <a:latin typeface="Leelawadee" panose="020B0502040204020203" pitchFamily="34" charset="-34"/>
                <a:cs typeface="Leelawadee" panose="020B0502040204020203" pitchFamily="34" charset="-34"/>
              </a:rPr>
              <a:t>Written methods cover the 4 </a:t>
            </a:r>
            <a:r>
              <a:rPr lang="en-GB" dirty="0">
                <a:latin typeface="Leelawadee" panose="020B0502040204020203" pitchFamily="34" charset="-34"/>
                <a:cs typeface="Leelawadee" panose="020B0502040204020203" pitchFamily="34" charset="-34"/>
              </a:rPr>
              <a:t>operations: </a:t>
            </a:r>
          </a:p>
          <a:p>
            <a:pPr lvl="1">
              <a:buFont typeface="Wingdings" panose="05000000000000000000" pitchFamily="2" charset="2"/>
              <a:buChar char="Ø"/>
            </a:pPr>
            <a:r>
              <a:rPr lang="en-GB" dirty="0">
                <a:latin typeface="Leelawadee" panose="020B0502040204020203" pitchFamily="34" charset="-34"/>
                <a:cs typeface="Leelawadee" panose="020B0502040204020203" pitchFamily="34" charset="-34"/>
              </a:rPr>
              <a:t>Addition </a:t>
            </a:r>
          </a:p>
          <a:p>
            <a:pPr lvl="1">
              <a:buFont typeface="Wingdings" panose="05000000000000000000" pitchFamily="2" charset="2"/>
              <a:buChar char="Ø"/>
            </a:pPr>
            <a:r>
              <a:rPr lang="en-GB" dirty="0">
                <a:latin typeface="Leelawadee" panose="020B0502040204020203" pitchFamily="34" charset="-34"/>
                <a:cs typeface="Leelawadee" panose="020B0502040204020203" pitchFamily="34" charset="-34"/>
              </a:rPr>
              <a:t>Subtraction </a:t>
            </a:r>
          </a:p>
          <a:p>
            <a:pPr lvl="1">
              <a:buFont typeface="Wingdings" panose="05000000000000000000" pitchFamily="2" charset="2"/>
              <a:buChar char="Ø"/>
            </a:pPr>
            <a:r>
              <a:rPr lang="en-GB" dirty="0">
                <a:latin typeface="Leelawadee" panose="020B0502040204020203" pitchFamily="34" charset="-34"/>
                <a:cs typeface="Leelawadee" panose="020B0502040204020203" pitchFamily="34" charset="-34"/>
              </a:rPr>
              <a:t>Multiplication </a:t>
            </a:r>
          </a:p>
          <a:p>
            <a:pPr lvl="1">
              <a:buFont typeface="Wingdings" panose="05000000000000000000" pitchFamily="2" charset="2"/>
              <a:buChar char="Ø"/>
            </a:pPr>
            <a:r>
              <a:rPr lang="en-GB" dirty="0" smtClean="0">
                <a:latin typeface="Leelawadee" panose="020B0502040204020203" pitchFamily="34" charset="-34"/>
                <a:cs typeface="Leelawadee" panose="020B0502040204020203" pitchFamily="34" charset="-34"/>
              </a:rPr>
              <a:t>Division</a:t>
            </a:r>
            <a:endParaRPr lang="en-GB" dirty="0">
              <a:latin typeface="Leelawadee" panose="020B0502040204020203" pitchFamily="34" charset="-34"/>
              <a:cs typeface="Leelawadee" panose="020B0502040204020203" pitchFamily="34" charset="-34"/>
            </a:endParaRPr>
          </a:p>
          <a:p>
            <a:pPr lvl="1"/>
            <a:endParaRPr lang="en-GB" sz="2400" dirty="0">
              <a:latin typeface="Leelawadee" panose="020B0502040204020203" pitchFamily="34" charset="-34"/>
              <a:cs typeface="Leelawadee" panose="020B0502040204020203" pitchFamily="34" charset="-34"/>
            </a:endParaRPr>
          </a:p>
        </p:txBody>
      </p:sp>
      <p:sp>
        <p:nvSpPr>
          <p:cNvPr id="7" name="Rectangle 6"/>
          <p:cNvSpPr/>
          <p:nvPr/>
        </p:nvSpPr>
        <p:spPr>
          <a:xfrm>
            <a:off x="263671" y="3717032"/>
            <a:ext cx="7454652" cy="1754326"/>
          </a:xfrm>
          <a:prstGeom prst="rect">
            <a:avLst/>
          </a:prstGeom>
        </p:spPr>
        <p:txBody>
          <a:bodyPr wrap="square">
            <a:spAutoFit/>
          </a:bodyPr>
          <a:lstStyle/>
          <a:p>
            <a:r>
              <a:rPr lang="en-US" dirty="0" smtClean="0">
                <a:latin typeface="Leelawadee" panose="020B0502040204020203" pitchFamily="34" charset="-34"/>
                <a:cs typeface="Leelawadee" panose="020B0502040204020203" pitchFamily="34" charset="-34"/>
              </a:rPr>
              <a:t>These methods are introduced and taught age appropriately following the National Curriculum’s expectation of which methods should be used.</a:t>
            </a:r>
          </a:p>
          <a:p>
            <a:r>
              <a:rPr lang="en-US" dirty="0" smtClean="0">
                <a:latin typeface="Leelawadee" panose="020B0502040204020203" pitchFamily="34" charset="-34"/>
                <a:cs typeface="Leelawadee" panose="020B0502040204020203" pitchFamily="34" charset="-34"/>
              </a:rPr>
              <a:t>These methods are adapted as needed to support </a:t>
            </a:r>
            <a:r>
              <a:rPr lang="en-US" dirty="0">
                <a:latin typeface="Leelawadee" panose="020B0502040204020203" pitchFamily="34" charset="-34"/>
                <a:cs typeface="Leelawadee" panose="020B0502040204020203" pitchFamily="34" charset="-34"/>
              </a:rPr>
              <a:t>t</a:t>
            </a:r>
            <a:r>
              <a:rPr lang="en-US" dirty="0" smtClean="0">
                <a:latin typeface="Leelawadee" panose="020B0502040204020203" pitchFamily="34" charset="-34"/>
                <a:cs typeface="Leelawadee" panose="020B0502040204020203" pitchFamily="34" charset="-34"/>
              </a:rPr>
              <a:t>he learning of our children using our Written Method Policy to ensure a consistent approach is used with your children across Wyvern and </a:t>
            </a:r>
            <a:r>
              <a:rPr lang="en-US" dirty="0" err="1" smtClean="0">
                <a:latin typeface="Leelawadee" panose="020B0502040204020203" pitchFamily="34" charset="-34"/>
                <a:cs typeface="Leelawadee" panose="020B0502040204020203" pitchFamily="34" charset="-34"/>
              </a:rPr>
              <a:t>Bushfield</a:t>
            </a:r>
            <a:r>
              <a:rPr lang="en-US" dirty="0" smtClean="0">
                <a:latin typeface="Leelawadee" panose="020B0502040204020203" pitchFamily="34" charset="-34"/>
                <a:cs typeface="Leelawadee" panose="020B0502040204020203" pitchFamily="34" charset="-34"/>
              </a:rPr>
              <a:t>.</a:t>
            </a:r>
            <a:endParaRPr lang="en-GB" dirty="0">
              <a:latin typeface="Leelawadee" panose="020B0502040204020203" pitchFamily="34" charset="-34"/>
              <a:cs typeface="Leelawadee" panose="020B0502040204020203" pitchFamily="34" charset="-34"/>
            </a:endParaRPr>
          </a:p>
        </p:txBody>
      </p:sp>
      <p:pic>
        <p:nvPicPr>
          <p:cNvPr id="4100" name="Picture 4" descr="Add, Subtract, Multiply and Divid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92080" y="523734"/>
            <a:ext cx="2688927" cy="2232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37717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10" name="Picture 9"/>
          <p:cNvPicPr/>
          <p:nvPr/>
        </p:nvPicPr>
        <p:blipFill rotWithShape="1">
          <a:blip r:embed="rId2">
            <a:extLst>
              <a:ext uri="{28A0092B-C50C-407E-A947-70E740481C1C}">
                <a14:useLocalDpi xmlns:a14="http://schemas.microsoft.com/office/drawing/2010/main" val="0"/>
              </a:ext>
            </a:extLst>
          </a:blip>
          <a:srcRect l="3144" r="1"/>
          <a:stretch/>
        </p:blipFill>
        <p:spPr bwMode="auto">
          <a:xfrm>
            <a:off x="2339752" y="1052736"/>
            <a:ext cx="3161506" cy="2916914"/>
          </a:xfrm>
          <a:prstGeom prst="rect">
            <a:avLst/>
          </a:prstGeom>
          <a:ln>
            <a:noFill/>
          </a:ln>
          <a:extLst>
            <a:ext uri="{53640926-AAD7-44D8-BBD7-CCE9431645EC}">
              <a14:shadowObscured xmlns:a14="http://schemas.microsoft.com/office/drawing/2010/main"/>
            </a:ext>
          </a:extLst>
        </p:spPr>
      </p:pic>
      <p:sp>
        <p:nvSpPr>
          <p:cNvPr id="4" name="Rectangle 3"/>
          <p:cNvSpPr/>
          <p:nvPr/>
        </p:nvSpPr>
        <p:spPr>
          <a:xfrm>
            <a:off x="467544" y="3705264"/>
            <a:ext cx="8496944" cy="2693045"/>
          </a:xfrm>
          <a:prstGeom prst="rect">
            <a:avLst/>
          </a:prstGeom>
        </p:spPr>
        <p:txBody>
          <a:bodyPr wrap="square">
            <a:spAutoFit/>
          </a:bodyPr>
          <a:lstStyle/>
          <a:p>
            <a:pPr>
              <a:lnSpc>
                <a:spcPts val="500"/>
              </a:lnSpc>
              <a:spcBef>
                <a:spcPts val="15"/>
              </a:spcBef>
              <a:spcAft>
                <a:spcPts val="1000"/>
              </a:spcAft>
            </a:pPr>
            <a:r>
              <a:rPr lang="en-GB" dirty="0">
                <a:latin typeface="Leelawadee" panose="020B0502040204020203" pitchFamily="34" charset="-34"/>
                <a:ea typeface="Calibri" panose="020F0502020204030204" pitchFamily="34" charset="0"/>
                <a:cs typeface="Leelawadee" panose="020B0502040204020203" pitchFamily="34" charset="-34"/>
              </a:rPr>
              <a:t> </a:t>
            </a:r>
          </a:p>
          <a:p>
            <a:pPr>
              <a:lnSpc>
                <a:spcPts val="500"/>
              </a:lnSpc>
              <a:spcBef>
                <a:spcPts val="15"/>
              </a:spcBef>
              <a:spcAft>
                <a:spcPts val="1000"/>
              </a:spcAft>
            </a:pPr>
            <a:r>
              <a:rPr lang="en-GB" dirty="0">
                <a:latin typeface="Leelawadee" panose="020B0502040204020203" pitchFamily="34" charset="-34"/>
                <a:ea typeface="Calibri" panose="020F0502020204030204" pitchFamily="34" charset="0"/>
                <a:cs typeface="Leelawadee" panose="020B0502040204020203" pitchFamily="34" charset="-34"/>
              </a:rPr>
              <a:t> </a:t>
            </a:r>
          </a:p>
          <a:p>
            <a:pPr marL="342900" marR="68580" lvl="0" indent="-342900">
              <a:lnSpc>
                <a:spcPts val="1440"/>
              </a:lnSpc>
              <a:spcAft>
                <a:spcPts val="0"/>
              </a:spcAft>
              <a:buFont typeface="Symbol" panose="05050102010706020507" pitchFamily="18" charset="2"/>
              <a:buChar char=""/>
              <a:tabLst>
                <a:tab pos="421640" algn="l"/>
              </a:tabLst>
            </a:pPr>
            <a:r>
              <a:rPr lang="en-US" dirty="0">
                <a:latin typeface="Leelawadee" panose="020B0502040204020203" pitchFamily="34" charset="-34"/>
                <a:ea typeface="Tahoma" panose="020B0604030504040204" pitchFamily="34" charset="0"/>
                <a:cs typeface="Leelawadee" panose="020B0502040204020203" pitchFamily="34" charset="-34"/>
              </a:rPr>
              <a:t>7 add</a:t>
            </a:r>
            <a:r>
              <a:rPr lang="en-US" spc="15" dirty="0">
                <a:latin typeface="Leelawadee" panose="020B0502040204020203" pitchFamily="34" charset="-34"/>
                <a:ea typeface="Tahoma" panose="020B0604030504040204" pitchFamily="34" charset="0"/>
                <a:cs typeface="Leelawadee" panose="020B0502040204020203" pitchFamily="34" charset="-34"/>
              </a:rPr>
              <a:t> </a:t>
            </a:r>
            <a:r>
              <a:rPr lang="en-US" dirty="0">
                <a:latin typeface="Leelawadee" panose="020B0502040204020203" pitchFamily="34" charset="-34"/>
                <a:ea typeface="Tahoma" panose="020B0604030504040204" pitchFamily="34" charset="0"/>
                <a:cs typeface="Leelawadee" panose="020B0502040204020203" pitchFamily="34" charset="-34"/>
              </a:rPr>
              <a:t>6</a:t>
            </a:r>
            <a:r>
              <a:rPr lang="en-US" spc="-25" dirty="0">
                <a:latin typeface="Leelawadee" panose="020B0502040204020203" pitchFamily="34" charset="-34"/>
                <a:ea typeface="Tahoma" panose="020B0604030504040204" pitchFamily="34" charset="0"/>
                <a:cs typeface="Leelawadee" panose="020B0502040204020203" pitchFamily="34" charset="-34"/>
              </a:rPr>
              <a:t> </a:t>
            </a:r>
            <a:r>
              <a:rPr lang="en-US" dirty="0">
                <a:latin typeface="Leelawadee" panose="020B0502040204020203" pitchFamily="34" charset="-34"/>
                <a:ea typeface="Tahoma" panose="020B0604030504040204" pitchFamily="34" charset="0"/>
                <a:cs typeface="Leelawadee" panose="020B0502040204020203" pitchFamily="34" charset="-34"/>
              </a:rPr>
              <a:t>equa</a:t>
            </a:r>
            <a:r>
              <a:rPr lang="en-US" spc="-15" dirty="0">
                <a:latin typeface="Leelawadee" panose="020B0502040204020203" pitchFamily="34" charset="-34"/>
                <a:ea typeface="Tahoma" panose="020B0604030504040204" pitchFamily="34" charset="0"/>
                <a:cs typeface="Leelawadee" panose="020B0502040204020203" pitchFamily="34" charset="-34"/>
              </a:rPr>
              <a:t>l</a:t>
            </a:r>
            <a:r>
              <a:rPr lang="en-US" dirty="0">
                <a:latin typeface="Leelawadee" panose="020B0502040204020203" pitchFamily="34" charset="-34"/>
                <a:ea typeface="Tahoma" panose="020B0604030504040204" pitchFamily="34" charset="0"/>
                <a:cs typeface="Leelawadee" panose="020B0502040204020203" pitchFamily="34" charset="-34"/>
              </a:rPr>
              <a:t>s 1</a:t>
            </a:r>
            <a:r>
              <a:rPr lang="en-US" spc="-15" dirty="0">
                <a:latin typeface="Leelawadee" panose="020B0502040204020203" pitchFamily="34" charset="-34"/>
                <a:ea typeface="Tahoma" panose="020B0604030504040204" pitchFamily="34" charset="0"/>
                <a:cs typeface="Leelawadee" panose="020B0502040204020203" pitchFamily="34" charset="-34"/>
              </a:rPr>
              <a:t>3</a:t>
            </a:r>
            <a:r>
              <a:rPr lang="en-US" dirty="0">
                <a:latin typeface="Leelawadee" panose="020B0502040204020203" pitchFamily="34" charset="-34"/>
                <a:ea typeface="Tahoma" panose="020B0604030504040204" pitchFamily="34" charset="0"/>
                <a:cs typeface="Leelawadee" panose="020B0502040204020203" pitchFamily="34" charset="-34"/>
              </a:rPr>
              <a:t>. </a:t>
            </a:r>
            <a:r>
              <a:rPr lang="en-US" spc="10" dirty="0">
                <a:latin typeface="Leelawadee" panose="020B0502040204020203" pitchFamily="34" charset="-34"/>
                <a:ea typeface="Tahoma" panose="020B0604030504040204" pitchFamily="34" charset="0"/>
                <a:cs typeface="Leelawadee" panose="020B0502040204020203" pitchFamily="34" charset="-34"/>
              </a:rPr>
              <a:t> </a:t>
            </a:r>
            <a:r>
              <a:rPr lang="en-US" dirty="0">
                <a:latin typeface="Leelawadee" panose="020B0502040204020203" pitchFamily="34" charset="-34"/>
                <a:ea typeface="Tahoma" panose="020B0604030504040204" pitchFamily="34" charset="0"/>
                <a:cs typeface="Leelawadee" panose="020B0502040204020203" pitchFamily="34" charset="-34"/>
              </a:rPr>
              <a:t>Wr</a:t>
            </a:r>
            <a:r>
              <a:rPr lang="en-US" spc="-15" dirty="0">
                <a:latin typeface="Leelawadee" panose="020B0502040204020203" pitchFamily="34" charset="-34"/>
                <a:ea typeface="Tahoma" panose="020B0604030504040204" pitchFamily="34" charset="0"/>
                <a:cs typeface="Leelawadee" panose="020B0502040204020203" pitchFamily="34" charset="-34"/>
              </a:rPr>
              <a:t>i</a:t>
            </a:r>
            <a:r>
              <a:rPr lang="en-US" dirty="0">
                <a:latin typeface="Leelawadee" panose="020B0502040204020203" pitchFamily="34" charset="-34"/>
                <a:ea typeface="Tahoma" panose="020B0604030504040204" pitchFamily="34" charset="0"/>
                <a:cs typeface="Leelawadee" panose="020B0502040204020203" pitchFamily="34" charset="-34"/>
              </a:rPr>
              <a:t>te</a:t>
            </a:r>
            <a:r>
              <a:rPr lang="en-US" spc="5" dirty="0">
                <a:latin typeface="Leelawadee" panose="020B0502040204020203" pitchFamily="34" charset="-34"/>
                <a:ea typeface="Tahoma" panose="020B0604030504040204" pitchFamily="34" charset="0"/>
                <a:cs typeface="Leelawadee" panose="020B0502040204020203" pitchFamily="34" charset="-34"/>
              </a:rPr>
              <a:t> d</a:t>
            </a:r>
            <a:r>
              <a:rPr lang="en-US" dirty="0">
                <a:latin typeface="Leelawadee" panose="020B0502040204020203" pitchFamily="34" charset="-34"/>
                <a:ea typeface="Tahoma" panose="020B0604030504040204" pitchFamily="34" charset="0"/>
                <a:cs typeface="Leelawadee" panose="020B0502040204020203" pitchFamily="34" charset="-34"/>
              </a:rPr>
              <a:t>own 3 and</a:t>
            </a:r>
            <a:r>
              <a:rPr lang="en-US" spc="15" dirty="0">
                <a:latin typeface="Leelawadee" panose="020B0502040204020203" pitchFamily="34" charset="-34"/>
                <a:ea typeface="Tahoma" panose="020B0604030504040204" pitchFamily="34" charset="0"/>
                <a:cs typeface="Leelawadee" panose="020B0502040204020203" pitchFamily="34" charset="-34"/>
              </a:rPr>
              <a:t> </a:t>
            </a:r>
            <a:r>
              <a:rPr lang="en-US" dirty="0" smtClean="0">
                <a:latin typeface="Leelawadee" panose="020B0502040204020203" pitchFamily="34" charset="-34"/>
                <a:ea typeface="Tahoma" panose="020B0604030504040204" pitchFamily="34" charset="0"/>
                <a:cs typeface="Leelawadee" panose="020B0502040204020203" pitchFamily="34" charset="-34"/>
              </a:rPr>
              <a:t>carry </a:t>
            </a:r>
            <a:r>
              <a:rPr lang="en-US" spc="5" dirty="0">
                <a:latin typeface="Leelawadee" panose="020B0502040204020203" pitchFamily="34" charset="-34"/>
                <a:ea typeface="Tahoma" panose="020B0604030504040204" pitchFamily="34" charset="0"/>
                <a:cs typeface="Leelawadee" panose="020B0502040204020203" pitchFamily="34" charset="-34"/>
              </a:rPr>
              <a:t>t</a:t>
            </a:r>
            <a:r>
              <a:rPr lang="en-US" dirty="0">
                <a:latin typeface="Leelawadee" panose="020B0502040204020203" pitchFamily="34" charset="-34"/>
                <a:ea typeface="Tahoma" panose="020B0604030504040204" pitchFamily="34" charset="0"/>
                <a:cs typeface="Leelawadee" panose="020B0502040204020203" pitchFamily="34" charset="-34"/>
              </a:rPr>
              <a:t>he </a:t>
            </a:r>
            <a:r>
              <a:rPr lang="en-US" spc="10" dirty="0">
                <a:latin typeface="Leelawadee" panose="020B0502040204020203" pitchFamily="34" charset="-34"/>
                <a:ea typeface="Tahoma" panose="020B0604030504040204" pitchFamily="34" charset="0"/>
                <a:cs typeface="Leelawadee" panose="020B0502040204020203" pitchFamily="34" charset="-34"/>
              </a:rPr>
              <a:t>t</a:t>
            </a:r>
            <a:r>
              <a:rPr lang="en-US" spc="-10" dirty="0">
                <a:latin typeface="Leelawadee" panose="020B0502040204020203" pitchFamily="34" charset="-34"/>
                <a:ea typeface="Tahoma" panose="020B0604030504040204" pitchFamily="34" charset="0"/>
                <a:cs typeface="Leelawadee" panose="020B0502040204020203" pitchFamily="34" charset="-34"/>
              </a:rPr>
              <a:t>e</a:t>
            </a:r>
            <a:r>
              <a:rPr lang="en-US" dirty="0">
                <a:latin typeface="Leelawadee" panose="020B0502040204020203" pitchFamily="34" charset="-34"/>
                <a:ea typeface="Tahoma" panose="020B0604030504040204" pitchFamily="34" charset="0"/>
                <a:cs typeface="Leelawadee" panose="020B0502040204020203" pitchFamily="34" charset="-34"/>
              </a:rPr>
              <a:t>n.</a:t>
            </a:r>
            <a:r>
              <a:rPr lang="en-US" spc="365" dirty="0">
                <a:latin typeface="Leelawadee" panose="020B0502040204020203" pitchFamily="34" charset="-34"/>
                <a:ea typeface="Tahoma" panose="020B0604030504040204" pitchFamily="34" charset="0"/>
                <a:cs typeface="Leelawadee" panose="020B0502040204020203" pitchFamily="34" charset="-34"/>
              </a:rPr>
              <a:t> </a:t>
            </a:r>
            <a:r>
              <a:rPr lang="en-US" dirty="0">
                <a:latin typeface="Leelawadee" panose="020B0502040204020203" pitchFamily="34" charset="-34"/>
                <a:ea typeface="Tahoma" panose="020B0604030504040204" pitchFamily="34" charset="0"/>
                <a:cs typeface="Leelawadee" panose="020B0502040204020203" pitchFamily="34" charset="-34"/>
              </a:rPr>
              <a:t>Wr</a:t>
            </a:r>
            <a:r>
              <a:rPr lang="en-US" spc="-15" dirty="0">
                <a:latin typeface="Leelawadee" panose="020B0502040204020203" pitchFamily="34" charset="-34"/>
                <a:ea typeface="Tahoma" panose="020B0604030504040204" pitchFamily="34" charset="0"/>
                <a:cs typeface="Leelawadee" panose="020B0502040204020203" pitchFamily="34" charset="-34"/>
              </a:rPr>
              <a:t>i</a:t>
            </a:r>
            <a:r>
              <a:rPr lang="en-US" spc="5" dirty="0">
                <a:latin typeface="Leelawadee" panose="020B0502040204020203" pitchFamily="34" charset="-34"/>
                <a:ea typeface="Tahoma" panose="020B0604030504040204" pitchFamily="34" charset="0"/>
                <a:cs typeface="Leelawadee" panose="020B0502040204020203" pitchFamily="34" charset="-34"/>
              </a:rPr>
              <a:t>t</a:t>
            </a:r>
            <a:r>
              <a:rPr lang="en-US" dirty="0">
                <a:latin typeface="Leelawadee" panose="020B0502040204020203" pitchFamily="34" charset="-34"/>
                <a:ea typeface="Tahoma" panose="020B0604030504040204" pitchFamily="34" charset="0"/>
                <a:cs typeface="Leelawadee" panose="020B0502040204020203" pitchFamily="34" charset="-34"/>
              </a:rPr>
              <a:t>e </a:t>
            </a:r>
            <a:r>
              <a:rPr lang="en-US" spc="5" dirty="0">
                <a:latin typeface="Leelawadee" panose="020B0502040204020203" pitchFamily="34" charset="-34"/>
                <a:ea typeface="Tahoma" panose="020B0604030504040204" pitchFamily="34" charset="0"/>
                <a:cs typeface="Leelawadee" panose="020B0502040204020203" pitchFamily="34" charset="-34"/>
              </a:rPr>
              <a:t>d</a:t>
            </a:r>
            <a:r>
              <a:rPr lang="en-US" dirty="0">
                <a:latin typeface="Leelawadee" panose="020B0502040204020203" pitchFamily="34" charset="-34"/>
                <a:ea typeface="Tahoma" panose="020B0604030504040204" pitchFamily="34" charset="0"/>
                <a:cs typeface="Leelawadee" panose="020B0502040204020203" pitchFamily="34" charset="-34"/>
              </a:rPr>
              <a:t>own </a:t>
            </a:r>
            <a:r>
              <a:rPr lang="en-US" spc="10" dirty="0">
                <a:latin typeface="Leelawadee" panose="020B0502040204020203" pitchFamily="34" charset="-34"/>
                <a:ea typeface="Tahoma" panose="020B0604030504040204" pitchFamily="34" charset="0"/>
                <a:cs typeface="Leelawadee" panose="020B0502040204020203" pitchFamily="34" charset="-34"/>
              </a:rPr>
              <a:t>t</a:t>
            </a:r>
            <a:r>
              <a:rPr lang="en-US" dirty="0">
                <a:latin typeface="Leelawadee" panose="020B0502040204020203" pitchFamily="34" charset="-34"/>
                <a:ea typeface="Tahoma" panose="020B0604030504040204" pitchFamily="34" charset="0"/>
                <a:cs typeface="Leelawadee" panose="020B0502040204020203" pitchFamily="34" charset="-34"/>
              </a:rPr>
              <a:t>he</a:t>
            </a:r>
            <a:r>
              <a:rPr lang="en-US" spc="-25" dirty="0">
                <a:latin typeface="Leelawadee" panose="020B0502040204020203" pitchFamily="34" charset="-34"/>
                <a:ea typeface="Tahoma" panose="020B0604030504040204" pitchFamily="34" charset="0"/>
                <a:cs typeface="Leelawadee" panose="020B0502040204020203" pitchFamily="34" charset="-34"/>
              </a:rPr>
              <a:t> </a:t>
            </a:r>
            <a:r>
              <a:rPr lang="en-US" spc="5" dirty="0">
                <a:latin typeface="Leelawadee" panose="020B0502040204020203" pitchFamily="34" charset="-34"/>
                <a:ea typeface="Tahoma" panose="020B0604030504040204" pitchFamily="34" charset="0"/>
                <a:cs typeface="Leelawadee" panose="020B0502040204020203" pitchFamily="34" charset="-34"/>
              </a:rPr>
              <a:t>t</a:t>
            </a:r>
            <a:r>
              <a:rPr lang="en-US" spc="-10" dirty="0">
                <a:latin typeface="Leelawadee" panose="020B0502040204020203" pitchFamily="34" charset="-34"/>
                <a:ea typeface="Tahoma" panose="020B0604030504040204" pitchFamily="34" charset="0"/>
                <a:cs typeface="Leelawadee" panose="020B0502040204020203" pitchFamily="34" charset="-34"/>
              </a:rPr>
              <a:t>e</a:t>
            </a:r>
            <a:r>
              <a:rPr lang="en-US" dirty="0">
                <a:latin typeface="Leelawadee" panose="020B0502040204020203" pitchFamily="34" charset="-34"/>
                <a:ea typeface="Tahoma" panose="020B0604030504040204" pitchFamily="34" charset="0"/>
                <a:cs typeface="Leelawadee" panose="020B0502040204020203" pitchFamily="34" charset="-34"/>
              </a:rPr>
              <a:t>ns </a:t>
            </a:r>
            <a:r>
              <a:rPr lang="en-US" spc="10" dirty="0">
                <a:latin typeface="Leelawadee" panose="020B0502040204020203" pitchFamily="34" charset="-34"/>
                <a:ea typeface="Tahoma" panose="020B0604030504040204" pitchFamily="34" charset="0"/>
                <a:cs typeface="Leelawadee" panose="020B0502040204020203" pitchFamily="34" charset="-34"/>
              </a:rPr>
              <a:t>d</a:t>
            </a:r>
            <a:r>
              <a:rPr lang="en-US" spc="-15" dirty="0">
                <a:latin typeface="Leelawadee" panose="020B0502040204020203" pitchFamily="34" charset="-34"/>
                <a:ea typeface="Tahoma" panose="020B0604030504040204" pitchFamily="34" charset="0"/>
                <a:cs typeface="Leelawadee" panose="020B0502040204020203" pitchFamily="34" charset="-34"/>
              </a:rPr>
              <a:t>i</a:t>
            </a:r>
            <a:r>
              <a:rPr lang="en-US" spc="5" dirty="0">
                <a:latin typeface="Leelawadee" panose="020B0502040204020203" pitchFamily="34" charset="-34"/>
                <a:ea typeface="Tahoma" panose="020B0604030504040204" pitchFamily="34" charset="0"/>
                <a:cs typeface="Leelawadee" panose="020B0502040204020203" pitchFamily="34" charset="-34"/>
              </a:rPr>
              <a:t>g</a:t>
            </a:r>
            <a:r>
              <a:rPr lang="en-US" spc="-15" dirty="0">
                <a:latin typeface="Leelawadee" panose="020B0502040204020203" pitchFamily="34" charset="-34"/>
                <a:ea typeface="Tahoma" panose="020B0604030504040204" pitchFamily="34" charset="0"/>
                <a:cs typeface="Leelawadee" panose="020B0502040204020203" pitchFamily="34" charset="-34"/>
              </a:rPr>
              <a:t>i</a:t>
            </a:r>
            <a:r>
              <a:rPr lang="en-US" dirty="0">
                <a:latin typeface="Leelawadee" panose="020B0502040204020203" pitchFamily="34" charset="-34"/>
                <a:ea typeface="Tahoma" panose="020B0604030504040204" pitchFamily="34" charset="0"/>
                <a:cs typeface="Leelawadee" panose="020B0502040204020203" pitchFamily="34" charset="-34"/>
              </a:rPr>
              <a:t>t</a:t>
            </a:r>
            <a:r>
              <a:rPr lang="en-US" spc="15" dirty="0">
                <a:latin typeface="Leelawadee" panose="020B0502040204020203" pitchFamily="34" charset="-34"/>
                <a:ea typeface="Tahoma" panose="020B0604030504040204" pitchFamily="34" charset="0"/>
                <a:cs typeface="Leelawadee" panose="020B0502040204020203" pitchFamily="34" charset="-34"/>
              </a:rPr>
              <a:t> </a:t>
            </a:r>
            <a:r>
              <a:rPr lang="en-US" spc="-15" dirty="0">
                <a:latin typeface="Leelawadee" panose="020B0502040204020203" pitchFamily="34" charset="-34"/>
                <a:ea typeface="Tahoma" panose="020B0604030504040204" pitchFamily="34" charset="0"/>
                <a:cs typeface="Leelawadee" panose="020B0502040204020203" pitchFamily="34" charset="-34"/>
              </a:rPr>
              <a:t>i</a:t>
            </a:r>
            <a:r>
              <a:rPr lang="en-US" dirty="0">
                <a:latin typeface="Leelawadee" panose="020B0502040204020203" pitchFamily="34" charset="-34"/>
                <a:ea typeface="Tahoma" panose="020B0604030504040204" pitchFamily="34" charset="0"/>
                <a:cs typeface="Leelawadee" panose="020B0502040204020203" pitchFamily="34" charset="-34"/>
              </a:rPr>
              <a:t>n t</a:t>
            </a:r>
            <a:r>
              <a:rPr lang="en-US" spc="5" dirty="0">
                <a:latin typeface="Leelawadee" panose="020B0502040204020203" pitchFamily="34" charset="-34"/>
                <a:ea typeface="Tahoma" panose="020B0604030504040204" pitchFamily="34" charset="0"/>
                <a:cs typeface="Leelawadee" panose="020B0502040204020203" pitchFamily="34" charset="-34"/>
              </a:rPr>
              <a:t>h</a:t>
            </a:r>
            <a:r>
              <a:rPr lang="en-US" dirty="0">
                <a:latin typeface="Leelawadee" panose="020B0502040204020203" pitchFamily="34" charset="-34"/>
                <a:ea typeface="Tahoma" panose="020B0604030504040204" pitchFamily="34" charset="0"/>
                <a:cs typeface="Leelawadee" panose="020B0502040204020203" pitchFamily="34" charset="-34"/>
              </a:rPr>
              <a:t>e </a:t>
            </a:r>
            <a:r>
              <a:rPr lang="en-US" dirty="0" smtClean="0">
                <a:latin typeface="Leelawadee" panose="020B0502040204020203" pitchFamily="34" charset="-34"/>
                <a:ea typeface="Tahoma" panose="020B0604030504040204" pitchFamily="34" charset="0"/>
                <a:cs typeface="Leelawadee" panose="020B0502040204020203" pitchFamily="34" charset="-34"/>
              </a:rPr>
              <a:t>‘</a:t>
            </a:r>
            <a:r>
              <a:rPr lang="en-US" spc="5" dirty="0" smtClean="0">
                <a:latin typeface="Leelawadee" panose="020B0502040204020203" pitchFamily="34" charset="-34"/>
                <a:ea typeface="Tahoma" panose="020B0604030504040204" pitchFamily="34" charset="0"/>
                <a:cs typeface="Leelawadee" panose="020B0502040204020203" pitchFamily="34" charset="-34"/>
              </a:rPr>
              <a:t>T</a:t>
            </a:r>
            <a:r>
              <a:rPr lang="en-US" spc="-10" dirty="0" smtClean="0">
                <a:latin typeface="Leelawadee" panose="020B0502040204020203" pitchFamily="34" charset="-34"/>
                <a:ea typeface="Tahoma" panose="020B0604030504040204" pitchFamily="34" charset="0"/>
                <a:cs typeface="Leelawadee" panose="020B0502040204020203" pitchFamily="34" charset="-34"/>
              </a:rPr>
              <a:t>e</a:t>
            </a:r>
            <a:r>
              <a:rPr lang="en-US" dirty="0" smtClean="0">
                <a:latin typeface="Leelawadee" panose="020B0502040204020203" pitchFamily="34" charset="-34"/>
                <a:ea typeface="Tahoma" panose="020B0604030504040204" pitchFamily="34" charset="0"/>
                <a:cs typeface="Leelawadee" panose="020B0502040204020203" pitchFamily="34" charset="-34"/>
              </a:rPr>
              <a:t>ns’ </a:t>
            </a:r>
            <a:r>
              <a:rPr lang="en-US" dirty="0">
                <a:latin typeface="Leelawadee" panose="020B0502040204020203" pitchFamily="34" charset="-34"/>
                <a:ea typeface="Tahoma" panose="020B0604030504040204" pitchFamily="34" charset="0"/>
                <a:cs typeface="Leelawadee" panose="020B0502040204020203" pitchFamily="34" charset="-34"/>
              </a:rPr>
              <a:t>co</a:t>
            </a:r>
            <a:r>
              <a:rPr lang="en-US" spc="-15" dirty="0">
                <a:latin typeface="Leelawadee" panose="020B0502040204020203" pitchFamily="34" charset="-34"/>
                <a:ea typeface="Tahoma" panose="020B0604030504040204" pitchFamily="34" charset="0"/>
                <a:cs typeface="Leelawadee" panose="020B0502040204020203" pitchFamily="34" charset="-34"/>
              </a:rPr>
              <a:t>l</a:t>
            </a:r>
            <a:r>
              <a:rPr lang="en-US" dirty="0">
                <a:latin typeface="Leelawadee" panose="020B0502040204020203" pitchFamily="34" charset="-34"/>
                <a:ea typeface="Tahoma" panose="020B0604030504040204" pitchFamily="34" charset="0"/>
                <a:cs typeface="Leelawadee" panose="020B0502040204020203" pitchFamily="34" charset="-34"/>
              </a:rPr>
              <a:t>umn.</a:t>
            </a:r>
            <a:endParaRPr lang="en-GB" dirty="0">
              <a:latin typeface="Leelawadee" panose="020B0502040204020203" pitchFamily="34" charset="-34"/>
              <a:ea typeface="Arial" panose="020B0604020202020204" pitchFamily="34" charset="0"/>
              <a:cs typeface="Leelawadee" panose="020B0502040204020203" pitchFamily="34" charset="-34"/>
            </a:endParaRPr>
          </a:p>
          <a:p>
            <a:pPr marL="228600" marR="68580">
              <a:lnSpc>
                <a:spcPts val="1440"/>
              </a:lnSpc>
              <a:spcAft>
                <a:spcPts val="0"/>
              </a:spcAft>
              <a:tabLst>
                <a:tab pos="421640" algn="l"/>
              </a:tabLst>
            </a:pPr>
            <a:r>
              <a:rPr lang="en-US" dirty="0">
                <a:latin typeface="Leelawadee" panose="020B0502040204020203" pitchFamily="34" charset="-34"/>
                <a:ea typeface="Tahoma" panose="020B0604030504040204" pitchFamily="34" charset="0"/>
                <a:cs typeface="Leelawadee" panose="020B0502040204020203" pitchFamily="34" charset="-34"/>
              </a:rPr>
              <a:t> </a:t>
            </a:r>
            <a:endParaRPr lang="en-GB" dirty="0">
              <a:latin typeface="Leelawadee" panose="020B0502040204020203" pitchFamily="34" charset="-34"/>
              <a:ea typeface="Arial" panose="020B0604020202020204" pitchFamily="34" charset="0"/>
              <a:cs typeface="Leelawadee" panose="020B0502040204020203" pitchFamily="34" charset="-34"/>
            </a:endParaRPr>
          </a:p>
          <a:p>
            <a:pPr marL="342900" marR="68580" lvl="0" indent="-342900">
              <a:lnSpc>
                <a:spcPts val="1440"/>
              </a:lnSpc>
              <a:spcAft>
                <a:spcPts val="0"/>
              </a:spcAft>
              <a:buFont typeface="Symbol" panose="05050102010706020507" pitchFamily="18" charset="2"/>
              <a:buChar char=""/>
              <a:tabLst>
                <a:tab pos="421640" algn="l"/>
              </a:tabLst>
            </a:pPr>
            <a:r>
              <a:rPr lang="en-US" spc="-10" dirty="0">
                <a:latin typeface="Leelawadee" panose="020B0502040204020203" pitchFamily="34" charset="-34"/>
                <a:ea typeface="Tahoma" panose="020B0604030504040204" pitchFamily="34" charset="0"/>
                <a:cs typeface="Leelawadee" panose="020B0502040204020203" pitchFamily="34" charset="-34"/>
              </a:rPr>
              <a:t>3</a:t>
            </a:r>
            <a:r>
              <a:rPr lang="en-US" dirty="0">
                <a:latin typeface="Leelawadee" panose="020B0502040204020203" pitchFamily="34" charset="-34"/>
                <a:ea typeface="Tahoma" panose="020B0604030504040204" pitchFamily="34" charset="0"/>
                <a:cs typeface="Leelawadee" panose="020B0502040204020203" pitchFamily="34" charset="-34"/>
              </a:rPr>
              <a:t>0 </a:t>
            </a:r>
            <a:r>
              <a:rPr lang="en-US" spc="5" dirty="0">
                <a:latin typeface="Leelawadee" panose="020B0502040204020203" pitchFamily="34" charset="-34"/>
                <a:ea typeface="Tahoma" panose="020B0604030504040204" pitchFamily="34" charset="0"/>
                <a:cs typeface="Leelawadee" panose="020B0502040204020203" pitchFamily="34" charset="-34"/>
              </a:rPr>
              <a:t>p</a:t>
            </a:r>
            <a:r>
              <a:rPr lang="en-US" spc="-15" dirty="0">
                <a:latin typeface="Leelawadee" panose="020B0502040204020203" pitchFamily="34" charset="-34"/>
                <a:ea typeface="Tahoma" panose="020B0604030504040204" pitchFamily="34" charset="0"/>
                <a:cs typeface="Leelawadee" panose="020B0502040204020203" pitchFamily="34" charset="-34"/>
              </a:rPr>
              <a:t>l</a:t>
            </a:r>
            <a:r>
              <a:rPr lang="en-US" dirty="0">
                <a:latin typeface="Leelawadee" panose="020B0502040204020203" pitchFamily="34" charset="-34"/>
                <a:ea typeface="Tahoma" panose="020B0604030504040204" pitchFamily="34" charset="0"/>
                <a:cs typeface="Leelawadee" panose="020B0502040204020203" pitchFamily="34" charset="-34"/>
              </a:rPr>
              <a:t>us 80</a:t>
            </a:r>
            <a:r>
              <a:rPr lang="en-US" spc="-5" dirty="0">
                <a:latin typeface="Leelawadee" panose="020B0502040204020203" pitchFamily="34" charset="-34"/>
                <a:ea typeface="Tahoma" panose="020B0604030504040204" pitchFamily="34" charset="0"/>
                <a:cs typeface="Leelawadee" panose="020B0502040204020203" pitchFamily="34" charset="-34"/>
              </a:rPr>
              <a:t> </a:t>
            </a:r>
            <a:r>
              <a:rPr lang="en-US" dirty="0">
                <a:latin typeface="Leelawadee" panose="020B0502040204020203" pitchFamily="34" charset="-34"/>
                <a:ea typeface="Tahoma" panose="020B0604030504040204" pitchFamily="34" charset="0"/>
                <a:cs typeface="Leelawadee" panose="020B0502040204020203" pitchFamily="34" charset="-34"/>
              </a:rPr>
              <a:t>equa</a:t>
            </a:r>
            <a:r>
              <a:rPr lang="en-US" spc="-15" dirty="0">
                <a:latin typeface="Leelawadee" panose="020B0502040204020203" pitchFamily="34" charset="-34"/>
                <a:ea typeface="Tahoma" panose="020B0604030504040204" pitchFamily="34" charset="0"/>
                <a:cs typeface="Leelawadee" panose="020B0502040204020203" pitchFamily="34" charset="-34"/>
              </a:rPr>
              <a:t>l</a:t>
            </a:r>
            <a:r>
              <a:rPr lang="en-US" dirty="0">
                <a:latin typeface="Leelawadee" panose="020B0502040204020203" pitchFamily="34" charset="-34"/>
                <a:ea typeface="Tahoma" panose="020B0604030504040204" pitchFamily="34" charset="0"/>
                <a:cs typeface="Leelawadee" panose="020B0502040204020203" pitchFamily="34" charset="-34"/>
              </a:rPr>
              <a:t>s 1</a:t>
            </a:r>
            <a:r>
              <a:rPr lang="en-US" spc="-15" dirty="0">
                <a:latin typeface="Leelawadee" panose="020B0502040204020203" pitchFamily="34" charset="-34"/>
                <a:ea typeface="Tahoma" panose="020B0604030504040204" pitchFamily="34" charset="0"/>
                <a:cs typeface="Leelawadee" panose="020B0502040204020203" pitchFamily="34" charset="-34"/>
              </a:rPr>
              <a:t>1</a:t>
            </a:r>
            <a:r>
              <a:rPr lang="en-US" dirty="0">
                <a:latin typeface="Leelawadee" panose="020B0502040204020203" pitchFamily="34" charset="-34"/>
                <a:ea typeface="Tahoma" panose="020B0604030504040204" pitchFamily="34" charset="0"/>
                <a:cs typeface="Leelawadee" panose="020B0502040204020203" pitchFamily="34" charset="-34"/>
              </a:rPr>
              <a:t>0.</a:t>
            </a:r>
            <a:r>
              <a:rPr lang="en-US" spc="5" dirty="0">
                <a:latin typeface="Leelawadee" panose="020B0502040204020203" pitchFamily="34" charset="-34"/>
                <a:ea typeface="Tahoma" panose="020B0604030504040204" pitchFamily="34" charset="0"/>
                <a:cs typeface="Leelawadee" panose="020B0502040204020203" pitchFamily="34" charset="-34"/>
              </a:rPr>
              <a:t> </a:t>
            </a:r>
            <a:r>
              <a:rPr lang="en-US" dirty="0">
                <a:latin typeface="Leelawadee" panose="020B0502040204020203" pitchFamily="34" charset="-34"/>
                <a:ea typeface="Tahoma" panose="020B0604030504040204" pitchFamily="34" charset="0"/>
                <a:cs typeface="Leelawadee" panose="020B0502040204020203" pitchFamily="34" charset="-34"/>
              </a:rPr>
              <a:t>A</a:t>
            </a:r>
            <a:r>
              <a:rPr lang="en-US" spc="5" dirty="0">
                <a:latin typeface="Leelawadee" panose="020B0502040204020203" pitchFamily="34" charset="-34"/>
                <a:ea typeface="Tahoma" panose="020B0604030504040204" pitchFamily="34" charset="0"/>
                <a:cs typeface="Leelawadee" panose="020B0502040204020203" pitchFamily="34" charset="-34"/>
              </a:rPr>
              <a:t>d</a:t>
            </a:r>
            <a:r>
              <a:rPr lang="en-US" dirty="0">
                <a:latin typeface="Leelawadee" panose="020B0502040204020203" pitchFamily="34" charset="-34"/>
                <a:ea typeface="Tahoma" panose="020B0604030504040204" pitchFamily="34" charset="0"/>
                <a:cs typeface="Leelawadee" panose="020B0502040204020203" pitchFamily="34" charset="-34"/>
              </a:rPr>
              <a:t>d</a:t>
            </a:r>
            <a:r>
              <a:rPr lang="en-US" spc="15" dirty="0">
                <a:latin typeface="Leelawadee" panose="020B0502040204020203" pitchFamily="34" charset="-34"/>
                <a:ea typeface="Tahoma" panose="020B0604030504040204" pitchFamily="34" charset="0"/>
                <a:cs typeface="Leelawadee" panose="020B0502040204020203" pitchFamily="34" charset="-34"/>
              </a:rPr>
              <a:t> </a:t>
            </a:r>
            <a:r>
              <a:rPr lang="en-US" dirty="0">
                <a:latin typeface="Leelawadee" panose="020B0502040204020203" pitchFamily="34" charset="-34"/>
                <a:ea typeface="Tahoma" panose="020B0604030504040204" pitchFamily="34" charset="0"/>
                <a:cs typeface="Leelawadee" panose="020B0502040204020203" pitchFamily="34" charset="-34"/>
              </a:rPr>
              <a:t>t</a:t>
            </a:r>
            <a:r>
              <a:rPr lang="en-US" spc="5" dirty="0">
                <a:latin typeface="Leelawadee" panose="020B0502040204020203" pitchFamily="34" charset="-34"/>
                <a:ea typeface="Tahoma" panose="020B0604030504040204" pitchFamily="34" charset="0"/>
                <a:cs typeface="Leelawadee" panose="020B0502040204020203" pitchFamily="34" charset="-34"/>
              </a:rPr>
              <a:t>h</a:t>
            </a:r>
            <a:r>
              <a:rPr lang="en-US" dirty="0">
                <a:latin typeface="Leelawadee" panose="020B0502040204020203" pitchFamily="34" charset="-34"/>
                <a:ea typeface="Tahoma" panose="020B0604030504040204" pitchFamily="34" charset="0"/>
                <a:cs typeface="Leelawadee" panose="020B0502040204020203" pitchFamily="34" charset="-34"/>
              </a:rPr>
              <a:t>e extra</a:t>
            </a:r>
            <a:r>
              <a:rPr lang="en-US" spc="-15" dirty="0">
                <a:latin typeface="Leelawadee" panose="020B0502040204020203" pitchFamily="34" charset="-34"/>
                <a:ea typeface="Tahoma" panose="020B0604030504040204" pitchFamily="34" charset="0"/>
                <a:cs typeface="Leelawadee" panose="020B0502040204020203" pitchFamily="34" charset="-34"/>
              </a:rPr>
              <a:t> </a:t>
            </a:r>
            <a:r>
              <a:rPr lang="en-US" dirty="0">
                <a:latin typeface="Leelawadee" panose="020B0502040204020203" pitchFamily="34" charset="-34"/>
                <a:ea typeface="Tahoma" panose="020B0604030504040204" pitchFamily="34" charset="0"/>
                <a:cs typeface="Leelawadee" panose="020B0502040204020203" pitchFamily="34" charset="-34"/>
              </a:rPr>
              <a:t>ten</a:t>
            </a:r>
            <a:r>
              <a:rPr lang="en-US" spc="10" dirty="0">
                <a:latin typeface="Leelawadee" panose="020B0502040204020203" pitchFamily="34" charset="-34"/>
                <a:ea typeface="Tahoma" panose="020B0604030504040204" pitchFamily="34" charset="0"/>
                <a:cs typeface="Leelawadee" panose="020B0502040204020203" pitchFamily="34" charset="-34"/>
              </a:rPr>
              <a:t> </a:t>
            </a:r>
            <a:r>
              <a:rPr lang="en-US" spc="-30" dirty="0">
                <a:latin typeface="Leelawadee" panose="020B0502040204020203" pitchFamily="34" charset="-34"/>
                <a:ea typeface="Tahoma" panose="020B0604030504040204" pitchFamily="34" charset="0"/>
                <a:cs typeface="Leelawadee" panose="020B0502040204020203" pitchFamily="34" charset="-34"/>
              </a:rPr>
              <a:t>a</a:t>
            </a:r>
            <a:r>
              <a:rPr lang="en-US" dirty="0">
                <a:latin typeface="Leelawadee" panose="020B0502040204020203" pitchFamily="34" charset="-34"/>
                <a:ea typeface="Tahoma" panose="020B0604030504040204" pitchFamily="34" charset="0"/>
                <a:cs typeface="Leelawadee" panose="020B0502040204020203" pitchFamily="34" charset="-34"/>
              </a:rPr>
              <a:t>nd</a:t>
            </a:r>
            <a:r>
              <a:rPr lang="en-US" spc="15" dirty="0">
                <a:latin typeface="Leelawadee" panose="020B0502040204020203" pitchFamily="34" charset="-34"/>
                <a:ea typeface="Tahoma" panose="020B0604030504040204" pitchFamily="34" charset="0"/>
                <a:cs typeface="Leelawadee" panose="020B0502040204020203" pitchFamily="34" charset="-34"/>
              </a:rPr>
              <a:t> </a:t>
            </a:r>
            <a:r>
              <a:rPr lang="en-US" spc="5" dirty="0">
                <a:latin typeface="Leelawadee" panose="020B0502040204020203" pitchFamily="34" charset="-34"/>
                <a:ea typeface="Tahoma" panose="020B0604030504040204" pitchFamily="34" charset="0"/>
                <a:cs typeface="Leelawadee" panose="020B0502040204020203" pitchFamily="34" charset="-34"/>
              </a:rPr>
              <a:t>t</a:t>
            </a:r>
            <a:r>
              <a:rPr lang="en-US" dirty="0">
                <a:latin typeface="Leelawadee" panose="020B0502040204020203" pitchFamily="34" charset="-34"/>
                <a:ea typeface="Tahoma" panose="020B0604030504040204" pitchFamily="34" charset="0"/>
                <a:cs typeface="Leelawadee" panose="020B0502040204020203" pitchFamily="34" charset="-34"/>
              </a:rPr>
              <a:t>hat</a:t>
            </a:r>
            <a:r>
              <a:rPr lang="en-US" spc="-15" dirty="0">
                <a:latin typeface="Leelawadee" panose="020B0502040204020203" pitchFamily="34" charset="-34"/>
                <a:ea typeface="Tahoma" panose="020B0604030504040204" pitchFamily="34" charset="0"/>
                <a:cs typeface="Leelawadee" panose="020B0502040204020203" pitchFamily="34" charset="-34"/>
              </a:rPr>
              <a:t> </a:t>
            </a:r>
            <a:r>
              <a:rPr lang="en-US" spc="-10" dirty="0">
                <a:latin typeface="Leelawadee" panose="020B0502040204020203" pitchFamily="34" charset="-34"/>
                <a:ea typeface="Tahoma" panose="020B0604030504040204" pitchFamily="34" charset="0"/>
                <a:cs typeface="Leelawadee" panose="020B0502040204020203" pitchFamily="34" charset="-34"/>
              </a:rPr>
              <a:t>e</a:t>
            </a:r>
            <a:r>
              <a:rPr lang="en-US" spc="5" dirty="0">
                <a:latin typeface="Leelawadee" panose="020B0502040204020203" pitchFamily="34" charset="-34"/>
                <a:ea typeface="Tahoma" panose="020B0604030504040204" pitchFamily="34" charset="0"/>
                <a:cs typeface="Leelawadee" panose="020B0502040204020203" pitchFamily="34" charset="-34"/>
              </a:rPr>
              <a:t>q</a:t>
            </a:r>
            <a:r>
              <a:rPr lang="en-US" dirty="0">
                <a:latin typeface="Leelawadee" panose="020B0502040204020203" pitchFamily="34" charset="-34"/>
                <a:ea typeface="Tahoma" panose="020B0604030504040204" pitchFamily="34" charset="0"/>
                <a:cs typeface="Leelawadee" panose="020B0502040204020203" pitchFamily="34" charset="-34"/>
              </a:rPr>
              <a:t>ua</a:t>
            </a:r>
            <a:r>
              <a:rPr lang="en-US" spc="-15" dirty="0">
                <a:latin typeface="Leelawadee" panose="020B0502040204020203" pitchFamily="34" charset="-34"/>
                <a:ea typeface="Tahoma" panose="020B0604030504040204" pitchFamily="34" charset="0"/>
                <a:cs typeface="Leelawadee" panose="020B0502040204020203" pitchFamily="34" charset="-34"/>
              </a:rPr>
              <a:t>l</a:t>
            </a:r>
            <a:r>
              <a:rPr lang="en-US" dirty="0">
                <a:latin typeface="Leelawadee" panose="020B0502040204020203" pitchFamily="34" charset="-34"/>
                <a:ea typeface="Tahoma" panose="020B0604030504040204" pitchFamily="34" charset="0"/>
                <a:cs typeface="Leelawadee" panose="020B0502040204020203" pitchFamily="34" charset="-34"/>
              </a:rPr>
              <a:t>s </a:t>
            </a:r>
            <a:r>
              <a:rPr lang="en-US" spc="-10" dirty="0">
                <a:latin typeface="Leelawadee" panose="020B0502040204020203" pitchFamily="34" charset="-34"/>
                <a:ea typeface="Tahoma" panose="020B0604030504040204" pitchFamily="34" charset="0"/>
                <a:cs typeface="Leelawadee" panose="020B0502040204020203" pitchFamily="34" charset="-34"/>
              </a:rPr>
              <a:t>120</a:t>
            </a:r>
            <a:r>
              <a:rPr lang="en-US" dirty="0">
                <a:latin typeface="Leelawadee" panose="020B0502040204020203" pitchFamily="34" charset="-34"/>
                <a:ea typeface="Tahoma" panose="020B0604030504040204" pitchFamily="34" charset="0"/>
                <a:cs typeface="Leelawadee" panose="020B0502040204020203" pitchFamily="34" charset="-34"/>
              </a:rPr>
              <a:t>.</a:t>
            </a:r>
            <a:r>
              <a:rPr lang="en-US" spc="10" dirty="0">
                <a:latin typeface="Leelawadee" panose="020B0502040204020203" pitchFamily="34" charset="-34"/>
                <a:ea typeface="Tahoma" panose="020B0604030504040204" pitchFamily="34" charset="0"/>
                <a:cs typeface="Leelawadee" panose="020B0502040204020203" pitchFamily="34" charset="-34"/>
              </a:rPr>
              <a:t> </a:t>
            </a:r>
            <a:r>
              <a:rPr lang="en-US" dirty="0">
                <a:latin typeface="Leelawadee" panose="020B0502040204020203" pitchFamily="34" charset="-34"/>
                <a:ea typeface="Tahoma" panose="020B0604030504040204" pitchFamily="34" charset="0"/>
                <a:cs typeface="Leelawadee" panose="020B0502040204020203" pitchFamily="34" charset="-34"/>
              </a:rPr>
              <a:t>Wr</a:t>
            </a:r>
            <a:r>
              <a:rPr lang="en-US" spc="-15" dirty="0">
                <a:latin typeface="Leelawadee" panose="020B0502040204020203" pitchFamily="34" charset="-34"/>
                <a:ea typeface="Tahoma" panose="020B0604030504040204" pitchFamily="34" charset="0"/>
                <a:cs typeface="Leelawadee" panose="020B0502040204020203" pitchFamily="34" charset="-34"/>
              </a:rPr>
              <a:t>i</a:t>
            </a:r>
            <a:r>
              <a:rPr lang="en-US" spc="5" dirty="0">
                <a:latin typeface="Leelawadee" panose="020B0502040204020203" pitchFamily="34" charset="-34"/>
                <a:ea typeface="Tahoma" panose="020B0604030504040204" pitchFamily="34" charset="0"/>
                <a:cs typeface="Leelawadee" panose="020B0502040204020203" pitchFamily="34" charset="-34"/>
              </a:rPr>
              <a:t>t</a:t>
            </a:r>
            <a:r>
              <a:rPr lang="en-US" dirty="0">
                <a:latin typeface="Leelawadee" panose="020B0502040204020203" pitchFamily="34" charset="-34"/>
                <a:ea typeface="Tahoma" panose="020B0604030504040204" pitchFamily="34" charset="0"/>
                <a:cs typeface="Leelawadee" panose="020B0502040204020203" pitchFamily="34" charset="-34"/>
              </a:rPr>
              <a:t>e </a:t>
            </a:r>
            <a:r>
              <a:rPr lang="en-US" spc="5" dirty="0">
                <a:latin typeface="Leelawadee" panose="020B0502040204020203" pitchFamily="34" charset="-34"/>
                <a:ea typeface="Tahoma" panose="020B0604030504040204" pitchFamily="34" charset="0"/>
                <a:cs typeface="Leelawadee" panose="020B0502040204020203" pitchFamily="34" charset="-34"/>
              </a:rPr>
              <a:t>d</a:t>
            </a:r>
            <a:r>
              <a:rPr lang="en-US" dirty="0">
                <a:latin typeface="Leelawadee" panose="020B0502040204020203" pitchFamily="34" charset="-34"/>
                <a:ea typeface="Tahoma" panose="020B0604030504040204" pitchFamily="34" charset="0"/>
                <a:cs typeface="Leelawadee" panose="020B0502040204020203" pitchFamily="34" charset="-34"/>
              </a:rPr>
              <a:t>own </a:t>
            </a:r>
            <a:r>
              <a:rPr lang="en-US" spc="10" dirty="0">
                <a:latin typeface="Leelawadee" panose="020B0502040204020203" pitchFamily="34" charset="-34"/>
                <a:ea typeface="Tahoma" panose="020B0604030504040204" pitchFamily="34" charset="0"/>
                <a:cs typeface="Leelawadee" panose="020B0502040204020203" pitchFamily="34" charset="-34"/>
              </a:rPr>
              <a:t>t</a:t>
            </a:r>
            <a:r>
              <a:rPr lang="en-US" dirty="0">
                <a:latin typeface="Leelawadee" panose="020B0502040204020203" pitchFamily="34" charset="-34"/>
                <a:ea typeface="Tahoma" panose="020B0604030504040204" pitchFamily="34" charset="0"/>
                <a:cs typeface="Leelawadee" panose="020B0502040204020203" pitchFamily="34" charset="-34"/>
              </a:rPr>
              <a:t>he twenty</a:t>
            </a:r>
            <a:r>
              <a:rPr lang="en-US" spc="15" dirty="0">
                <a:latin typeface="Leelawadee" panose="020B0502040204020203" pitchFamily="34" charset="-34"/>
                <a:ea typeface="Tahoma" panose="020B0604030504040204" pitchFamily="34" charset="0"/>
                <a:cs typeface="Leelawadee" panose="020B0502040204020203" pitchFamily="34" charset="-34"/>
              </a:rPr>
              <a:t> </a:t>
            </a:r>
            <a:r>
              <a:rPr lang="en-US" dirty="0">
                <a:latin typeface="Leelawadee" panose="020B0502040204020203" pitchFamily="34" charset="-34"/>
                <a:ea typeface="Tahoma" panose="020B0604030504040204" pitchFamily="34" charset="0"/>
                <a:cs typeface="Leelawadee" panose="020B0502040204020203" pitchFamily="34" charset="-34"/>
              </a:rPr>
              <a:t>(2</a:t>
            </a:r>
            <a:r>
              <a:rPr lang="en-US" spc="-5" dirty="0">
                <a:latin typeface="Leelawadee" panose="020B0502040204020203" pitchFamily="34" charset="-34"/>
                <a:ea typeface="Tahoma" panose="020B0604030504040204" pitchFamily="34" charset="0"/>
                <a:cs typeface="Leelawadee" panose="020B0502040204020203" pitchFamily="34" charset="-34"/>
              </a:rPr>
              <a:t> </a:t>
            </a:r>
            <a:r>
              <a:rPr lang="en-US" spc="5" dirty="0">
                <a:latin typeface="Leelawadee" panose="020B0502040204020203" pitchFamily="34" charset="-34"/>
                <a:ea typeface="Tahoma" panose="020B0604030504040204" pitchFamily="34" charset="0"/>
                <a:cs typeface="Leelawadee" panose="020B0502040204020203" pitchFamily="34" charset="-34"/>
              </a:rPr>
              <a:t>d</a:t>
            </a:r>
            <a:r>
              <a:rPr lang="en-US" spc="-15" dirty="0">
                <a:latin typeface="Leelawadee" panose="020B0502040204020203" pitchFamily="34" charset="-34"/>
                <a:ea typeface="Tahoma" panose="020B0604030504040204" pitchFamily="34" charset="0"/>
                <a:cs typeface="Leelawadee" panose="020B0502040204020203" pitchFamily="34" charset="-34"/>
              </a:rPr>
              <a:t>i</a:t>
            </a:r>
            <a:r>
              <a:rPr lang="en-US" spc="5" dirty="0">
                <a:latin typeface="Leelawadee" panose="020B0502040204020203" pitchFamily="34" charset="-34"/>
                <a:ea typeface="Tahoma" panose="020B0604030504040204" pitchFamily="34" charset="0"/>
                <a:cs typeface="Leelawadee" panose="020B0502040204020203" pitchFamily="34" charset="-34"/>
              </a:rPr>
              <a:t>g</a:t>
            </a:r>
            <a:r>
              <a:rPr lang="en-US" spc="-15" dirty="0">
                <a:latin typeface="Leelawadee" panose="020B0502040204020203" pitchFamily="34" charset="-34"/>
                <a:ea typeface="Tahoma" panose="020B0604030504040204" pitchFamily="34" charset="0"/>
                <a:cs typeface="Leelawadee" panose="020B0502040204020203" pitchFamily="34" charset="-34"/>
              </a:rPr>
              <a:t>i</a:t>
            </a:r>
            <a:r>
              <a:rPr lang="en-US" dirty="0">
                <a:latin typeface="Leelawadee" panose="020B0502040204020203" pitchFamily="34" charset="-34"/>
                <a:ea typeface="Tahoma" panose="020B0604030504040204" pitchFamily="34" charset="0"/>
                <a:cs typeface="Leelawadee" panose="020B0502040204020203" pitchFamily="34" charset="-34"/>
              </a:rPr>
              <a:t>t</a:t>
            </a:r>
            <a:r>
              <a:rPr lang="en-US" spc="15" dirty="0">
                <a:latin typeface="Leelawadee" panose="020B0502040204020203" pitchFamily="34" charset="-34"/>
                <a:ea typeface="Tahoma" panose="020B0604030504040204" pitchFamily="34" charset="0"/>
                <a:cs typeface="Leelawadee" panose="020B0502040204020203" pitchFamily="34" charset="-34"/>
              </a:rPr>
              <a:t> </a:t>
            </a:r>
            <a:r>
              <a:rPr lang="en-US" spc="-15" dirty="0">
                <a:latin typeface="Leelawadee" panose="020B0502040204020203" pitchFamily="34" charset="-34"/>
                <a:ea typeface="Tahoma" panose="020B0604030504040204" pitchFamily="34" charset="0"/>
                <a:cs typeface="Leelawadee" panose="020B0502040204020203" pitchFamily="34" charset="-34"/>
              </a:rPr>
              <a:t>i</a:t>
            </a:r>
            <a:r>
              <a:rPr lang="en-US" dirty="0">
                <a:latin typeface="Leelawadee" panose="020B0502040204020203" pitchFamily="34" charset="-34"/>
                <a:ea typeface="Tahoma" panose="020B0604030504040204" pitchFamily="34" charset="0"/>
                <a:cs typeface="Leelawadee" panose="020B0502040204020203" pitchFamily="34" charset="-34"/>
              </a:rPr>
              <a:t>n</a:t>
            </a:r>
            <a:r>
              <a:rPr lang="en-US" spc="-15" dirty="0">
                <a:latin typeface="Leelawadee" panose="020B0502040204020203" pitchFamily="34" charset="-34"/>
                <a:ea typeface="Tahoma" panose="020B0604030504040204" pitchFamily="34" charset="0"/>
                <a:cs typeface="Leelawadee" panose="020B0502040204020203" pitchFamily="34" charset="-34"/>
              </a:rPr>
              <a:t> </a:t>
            </a:r>
            <a:r>
              <a:rPr lang="en-US" dirty="0">
                <a:latin typeface="Leelawadee" panose="020B0502040204020203" pitchFamily="34" charset="-34"/>
                <a:ea typeface="Tahoma" panose="020B0604030504040204" pitchFamily="34" charset="0"/>
                <a:cs typeface="Leelawadee" panose="020B0502040204020203" pitchFamily="34" charset="-34"/>
              </a:rPr>
              <a:t>t</a:t>
            </a:r>
            <a:r>
              <a:rPr lang="en-US" spc="5" dirty="0">
                <a:latin typeface="Leelawadee" panose="020B0502040204020203" pitchFamily="34" charset="-34"/>
                <a:ea typeface="Tahoma" panose="020B0604030504040204" pitchFamily="34" charset="0"/>
                <a:cs typeface="Leelawadee" panose="020B0502040204020203" pitchFamily="34" charset="-34"/>
              </a:rPr>
              <a:t>h</a:t>
            </a:r>
            <a:r>
              <a:rPr lang="en-US" dirty="0">
                <a:latin typeface="Leelawadee" panose="020B0502040204020203" pitchFamily="34" charset="-34"/>
                <a:ea typeface="Tahoma" panose="020B0604030504040204" pitchFamily="34" charset="0"/>
                <a:cs typeface="Leelawadee" panose="020B0502040204020203" pitchFamily="34" charset="-34"/>
              </a:rPr>
              <a:t>e </a:t>
            </a:r>
            <a:r>
              <a:rPr lang="en-US" spc="5" dirty="0">
                <a:latin typeface="Leelawadee" panose="020B0502040204020203" pitchFamily="34" charset="-34"/>
                <a:ea typeface="Tahoma" panose="020B0604030504040204" pitchFamily="34" charset="0"/>
                <a:cs typeface="Leelawadee" panose="020B0502040204020203" pitchFamily="34" charset="-34"/>
              </a:rPr>
              <a:t>t</a:t>
            </a:r>
            <a:r>
              <a:rPr lang="en-US" dirty="0">
                <a:latin typeface="Leelawadee" panose="020B0502040204020203" pitchFamily="34" charset="-34"/>
                <a:ea typeface="Tahoma" panose="020B0604030504040204" pitchFamily="34" charset="0"/>
                <a:cs typeface="Leelawadee" panose="020B0502040204020203" pitchFamily="34" charset="-34"/>
              </a:rPr>
              <a:t>ens</a:t>
            </a:r>
            <a:r>
              <a:rPr lang="en-US" spc="-5" dirty="0">
                <a:latin typeface="Leelawadee" panose="020B0502040204020203" pitchFamily="34" charset="-34"/>
                <a:ea typeface="Tahoma" panose="020B0604030504040204" pitchFamily="34" charset="0"/>
                <a:cs typeface="Leelawadee" panose="020B0502040204020203" pitchFamily="34" charset="-34"/>
              </a:rPr>
              <a:t> </a:t>
            </a:r>
            <a:r>
              <a:rPr lang="en-US" dirty="0">
                <a:latin typeface="Leelawadee" panose="020B0502040204020203" pitchFamily="34" charset="-34"/>
                <a:ea typeface="Tahoma" panose="020B0604030504040204" pitchFamily="34" charset="0"/>
                <a:cs typeface="Leelawadee" panose="020B0502040204020203" pitchFamily="34" charset="-34"/>
              </a:rPr>
              <a:t>co</a:t>
            </a:r>
            <a:r>
              <a:rPr lang="en-US" spc="-20" dirty="0">
                <a:latin typeface="Leelawadee" panose="020B0502040204020203" pitchFamily="34" charset="-34"/>
                <a:ea typeface="Tahoma" panose="020B0604030504040204" pitchFamily="34" charset="0"/>
                <a:cs typeface="Leelawadee" panose="020B0502040204020203" pitchFamily="34" charset="-34"/>
              </a:rPr>
              <a:t>l</a:t>
            </a:r>
            <a:r>
              <a:rPr lang="en-US" dirty="0">
                <a:latin typeface="Leelawadee" panose="020B0502040204020203" pitchFamily="34" charset="-34"/>
                <a:ea typeface="Tahoma" panose="020B0604030504040204" pitchFamily="34" charset="0"/>
                <a:cs typeface="Leelawadee" panose="020B0502040204020203" pitchFamily="34" charset="-34"/>
              </a:rPr>
              <a:t>umn)</a:t>
            </a:r>
            <a:r>
              <a:rPr lang="en-US" spc="5" dirty="0">
                <a:latin typeface="Leelawadee" panose="020B0502040204020203" pitchFamily="34" charset="-34"/>
                <a:ea typeface="Tahoma" panose="020B0604030504040204" pitchFamily="34" charset="0"/>
                <a:cs typeface="Leelawadee" panose="020B0502040204020203" pitchFamily="34" charset="-34"/>
              </a:rPr>
              <a:t> </a:t>
            </a:r>
            <a:r>
              <a:rPr lang="en-US" dirty="0">
                <a:latin typeface="Leelawadee" panose="020B0502040204020203" pitchFamily="34" charset="-34"/>
                <a:ea typeface="Tahoma" panose="020B0604030504040204" pitchFamily="34" charset="0"/>
                <a:cs typeface="Leelawadee" panose="020B0502040204020203" pitchFamily="34" charset="-34"/>
              </a:rPr>
              <a:t>and</a:t>
            </a:r>
            <a:r>
              <a:rPr lang="en-US" spc="10" dirty="0">
                <a:latin typeface="Leelawadee" panose="020B0502040204020203" pitchFamily="34" charset="-34"/>
                <a:ea typeface="Tahoma" panose="020B0604030504040204" pitchFamily="34" charset="0"/>
                <a:cs typeface="Leelawadee" panose="020B0502040204020203" pitchFamily="34" charset="-34"/>
              </a:rPr>
              <a:t> </a:t>
            </a:r>
            <a:r>
              <a:rPr lang="en-US" spc="10" dirty="0" smtClean="0">
                <a:latin typeface="Leelawadee" panose="020B0502040204020203" pitchFamily="34" charset="-34"/>
                <a:ea typeface="Tahoma" panose="020B0604030504040204" pitchFamily="34" charset="0"/>
                <a:cs typeface="Leelawadee" panose="020B0502040204020203" pitchFamily="34" charset="-34"/>
              </a:rPr>
              <a:t>carry </a:t>
            </a:r>
            <a:r>
              <a:rPr lang="en-US" spc="-10" dirty="0" smtClean="0">
                <a:latin typeface="Leelawadee" panose="020B0502040204020203" pitchFamily="34" charset="-34"/>
                <a:ea typeface="Tahoma" panose="020B0604030504040204" pitchFamily="34" charset="0"/>
                <a:cs typeface="Leelawadee" panose="020B0502040204020203" pitchFamily="34" charset="-34"/>
              </a:rPr>
              <a:t>100</a:t>
            </a:r>
            <a:r>
              <a:rPr lang="en-US" dirty="0">
                <a:latin typeface="Leelawadee" panose="020B0502040204020203" pitchFamily="34" charset="-34"/>
                <a:ea typeface="Tahoma" panose="020B0604030504040204" pitchFamily="34" charset="0"/>
                <a:cs typeface="Leelawadee" panose="020B0502040204020203" pitchFamily="34" charset="-34"/>
              </a:rPr>
              <a:t>.</a:t>
            </a:r>
            <a:r>
              <a:rPr lang="en-US" spc="10" dirty="0">
                <a:latin typeface="Leelawadee" panose="020B0502040204020203" pitchFamily="34" charset="-34"/>
                <a:ea typeface="Tahoma" panose="020B0604030504040204" pitchFamily="34" charset="0"/>
                <a:cs typeface="Leelawadee" panose="020B0502040204020203" pitchFamily="34" charset="-34"/>
              </a:rPr>
              <a:t> </a:t>
            </a:r>
            <a:r>
              <a:rPr lang="en-US" dirty="0">
                <a:latin typeface="Leelawadee" panose="020B0502040204020203" pitchFamily="34" charset="-34"/>
                <a:ea typeface="Tahoma" panose="020B0604030504040204" pitchFamily="34" charset="0"/>
                <a:cs typeface="Leelawadee" panose="020B0502040204020203" pitchFamily="34" charset="-34"/>
              </a:rPr>
              <a:t>Wr</a:t>
            </a:r>
            <a:r>
              <a:rPr lang="en-US" spc="-15" dirty="0">
                <a:latin typeface="Leelawadee" panose="020B0502040204020203" pitchFamily="34" charset="-34"/>
                <a:ea typeface="Tahoma" panose="020B0604030504040204" pitchFamily="34" charset="0"/>
                <a:cs typeface="Leelawadee" panose="020B0502040204020203" pitchFamily="34" charset="-34"/>
              </a:rPr>
              <a:t>i</a:t>
            </a:r>
            <a:r>
              <a:rPr lang="en-US" spc="5" dirty="0">
                <a:latin typeface="Leelawadee" panose="020B0502040204020203" pitchFamily="34" charset="-34"/>
                <a:ea typeface="Tahoma" panose="020B0604030504040204" pitchFamily="34" charset="0"/>
                <a:cs typeface="Leelawadee" panose="020B0502040204020203" pitchFamily="34" charset="-34"/>
              </a:rPr>
              <a:t>t</a:t>
            </a:r>
            <a:r>
              <a:rPr lang="en-US" dirty="0">
                <a:latin typeface="Leelawadee" panose="020B0502040204020203" pitchFamily="34" charset="-34"/>
                <a:ea typeface="Tahoma" panose="020B0604030504040204" pitchFamily="34" charset="0"/>
                <a:cs typeface="Leelawadee" panose="020B0502040204020203" pitchFamily="34" charset="-34"/>
              </a:rPr>
              <a:t>e </a:t>
            </a:r>
            <a:r>
              <a:rPr lang="en-US" spc="5" dirty="0">
                <a:latin typeface="Leelawadee" panose="020B0502040204020203" pitchFamily="34" charset="-34"/>
                <a:ea typeface="Tahoma" panose="020B0604030504040204" pitchFamily="34" charset="0"/>
                <a:cs typeface="Leelawadee" panose="020B0502040204020203" pitchFamily="34" charset="-34"/>
              </a:rPr>
              <a:t>t</a:t>
            </a:r>
            <a:r>
              <a:rPr lang="en-US" dirty="0">
                <a:latin typeface="Leelawadee" panose="020B0502040204020203" pitchFamily="34" charset="-34"/>
                <a:ea typeface="Tahoma" panose="020B0604030504040204" pitchFamily="34" charset="0"/>
                <a:cs typeface="Leelawadee" panose="020B0502040204020203" pitchFamily="34" charset="-34"/>
              </a:rPr>
              <a:t>he h</a:t>
            </a:r>
            <a:r>
              <a:rPr lang="en-US" spc="5" dirty="0">
                <a:latin typeface="Leelawadee" panose="020B0502040204020203" pitchFamily="34" charset="-34"/>
                <a:ea typeface="Tahoma" panose="020B0604030504040204" pitchFamily="34" charset="0"/>
                <a:cs typeface="Leelawadee" panose="020B0502040204020203" pitchFamily="34" charset="-34"/>
              </a:rPr>
              <a:t>u</a:t>
            </a:r>
            <a:r>
              <a:rPr lang="en-US" dirty="0">
                <a:latin typeface="Leelawadee" panose="020B0502040204020203" pitchFamily="34" charset="-34"/>
                <a:ea typeface="Tahoma" panose="020B0604030504040204" pitchFamily="34" charset="0"/>
                <a:cs typeface="Leelawadee" panose="020B0502040204020203" pitchFamily="34" charset="-34"/>
              </a:rPr>
              <a:t>n</a:t>
            </a:r>
            <a:r>
              <a:rPr lang="en-US" spc="10" dirty="0">
                <a:latin typeface="Leelawadee" panose="020B0502040204020203" pitchFamily="34" charset="-34"/>
                <a:ea typeface="Tahoma" panose="020B0604030504040204" pitchFamily="34" charset="0"/>
                <a:cs typeface="Leelawadee" panose="020B0502040204020203" pitchFamily="34" charset="-34"/>
              </a:rPr>
              <a:t>d</a:t>
            </a:r>
            <a:r>
              <a:rPr lang="en-US" dirty="0">
                <a:latin typeface="Leelawadee" panose="020B0502040204020203" pitchFamily="34" charset="-34"/>
                <a:ea typeface="Tahoma" panose="020B0604030504040204" pitchFamily="34" charset="0"/>
                <a:cs typeface="Leelawadee" panose="020B0502040204020203" pitchFamily="34" charset="-34"/>
              </a:rPr>
              <a:t>r</a:t>
            </a:r>
            <a:r>
              <a:rPr lang="en-US" spc="-10" dirty="0">
                <a:latin typeface="Leelawadee" panose="020B0502040204020203" pitchFamily="34" charset="-34"/>
                <a:ea typeface="Tahoma" panose="020B0604030504040204" pitchFamily="34" charset="0"/>
                <a:cs typeface="Leelawadee" panose="020B0502040204020203" pitchFamily="34" charset="-34"/>
              </a:rPr>
              <a:t>e</a:t>
            </a:r>
            <a:r>
              <a:rPr lang="en-US" spc="5" dirty="0">
                <a:latin typeface="Leelawadee" panose="020B0502040204020203" pitchFamily="34" charset="-34"/>
                <a:ea typeface="Tahoma" panose="020B0604030504040204" pitchFamily="34" charset="0"/>
                <a:cs typeface="Leelawadee" panose="020B0502040204020203" pitchFamily="34" charset="-34"/>
              </a:rPr>
              <a:t>d</a:t>
            </a:r>
            <a:r>
              <a:rPr lang="en-US" dirty="0">
                <a:latin typeface="Leelawadee" panose="020B0502040204020203" pitchFamily="34" charset="-34"/>
                <a:ea typeface="Tahoma" panose="020B0604030504040204" pitchFamily="34" charset="0"/>
                <a:cs typeface="Leelawadee" panose="020B0502040204020203" pitchFamily="34" charset="-34"/>
              </a:rPr>
              <a:t>s </a:t>
            </a:r>
            <a:r>
              <a:rPr lang="en-US" spc="5" dirty="0">
                <a:latin typeface="Leelawadee" panose="020B0502040204020203" pitchFamily="34" charset="-34"/>
                <a:ea typeface="Tahoma" panose="020B0604030504040204" pitchFamily="34" charset="0"/>
                <a:cs typeface="Leelawadee" panose="020B0502040204020203" pitchFamily="34" charset="-34"/>
              </a:rPr>
              <a:t>d</a:t>
            </a:r>
            <a:r>
              <a:rPr lang="en-US" spc="-15" dirty="0">
                <a:latin typeface="Leelawadee" panose="020B0502040204020203" pitchFamily="34" charset="-34"/>
                <a:ea typeface="Tahoma" panose="020B0604030504040204" pitchFamily="34" charset="0"/>
                <a:cs typeface="Leelawadee" panose="020B0502040204020203" pitchFamily="34" charset="-34"/>
              </a:rPr>
              <a:t>i</a:t>
            </a:r>
            <a:r>
              <a:rPr lang="en-US" spc="5" dirty="0">
                <a:latin typeface="Leelawadee" panose="020B0502040204020203" pitchFamily="34" charset="-34"/>
                <a:ea typeface="Tahoma" panose="020B0604030504040204" pitchFamily="34" charset="0"/>
                <a:cs typeface="Leelawadee" panose="020B0502040204020203" pitchFamily="34" charset="-34"/>
              </a:rPr>
              <a:t>g</a:t>
            </a:r>
            <a:r>
              <a:rPr lang="en-US" spc="-15" dirty="0">
                <a:latin typeface="Leelawadee" panose="020B0502040204020203" pitchFamily="34" charset="-34"/>
                <a:ea typeface="Tahoma" panose="020B0604030504040204" pitchFamily="34" charset="0"/>
                <a:cs typeface="Leelawadee" panose="020B0502040204020203" pitchFamily="34" charset="-34"/>
              </a:rPr>
              <a:t>i</a:t>
            </a:r>
            <a:r>
              <a:rPr lang="en-US" dirty="0">
                <a:latin typeface="Leelawadee" panose="020B0502040204020203" pitchFamily="34" charset="-34"/>
                <a:ea typeface="Tahoma" panose="020B0604030504040204" pitchFamily="34" charset="0"/>
                <a:cs typeface="Leelawadee" panose="020B0502040204020203" pitchFamily="34" charset="-34"/>
              </a:rPr>
              <a:t>t</a:t>
            </a:r>
            <a:r>
              <a:rPr lang="en-US" spc="-10" dirty="0">
                <a:latin typeface="Leelawadee" panose="020B0502040204020203" pitchFamily="34" charset="-34"/>
                <a:ea typeface="Tahoma" panose="020B0604030504040204" pitchFamily="34" charset="0"/>
                <a:cs typeface="Leelawadee" panose="020B0502040204020203" pitchFamily="34" charset="-34"/>
              </a:rPr>
              <a:t> </a:t>
            </a:r>
            <a:r>
              <a:rPr lang="en-US" dirty="0">
                <a:latin typeface="Leelawadee" panose="020B0502040204020203" pitchFamily="34" charset="-34"/>
                <a:ea typeface="Tahoma" panose="020B0604030504040204" pitchFamily="34" charset="0"/>
                <a:cs typeface="Leelawadee" panose="020B0502040204020203" pitchFamily="34" charset="-34"/>
              </a:rPr>
              <a:t>un</a:t>
            </a:r>
            <a:r>
              <a:rPr lang="en-US" spc="10" dirty="0">
                <a:latin typeface="Leelawadee" panose="020B0502040204020203" pitchFamily="34" charset="-34"/>
                <a:ea typeface="Tahoma" panose="020B0604030504040204" pitchFamily="34" charset="0"/>
                <a:cs typeface="Leelawadee" panose="020B0502040204020203" pitchFamily="34" charset="-34"/>
              </a:rPr>
              <a:t>d</a:t>
            </a:r>
            <a:r>
              <a:rPr lang="en-US" spc="-10" dirty="0">
                <a:latin typeface="Leelawadee" panose="020B0502040204020203" pitchFamily="34" charset="-34"/>
                <a:ea typeface="Tahoma" panose="020B0604030504040204" pitchFamily="34" charset="0"/>
                <a:cs typeface="Leelawadee" panose="020B0502040204020203" pitchFamily="34" charset="-34"/>
              </a:rPr>
              <a:t>e</a:t>
            </a:r>
            <a:r>
              <a:rPr lang="en-US" dirty="0">
                <a:latin typeface="Leelawadee" panose="020B0502040204020203" pitchFamily="34" charset="-34"/>
                <a:ea typeface="Tahoma" panose="020B0604030504040204" pitchFamily="34" charset="0"/>
                <a:cs typeface="Leelawadee" panose="020B0502040204020203" pitchFamily="34" charset="-34"/>
              </a:rPr>
              <a:t>r t</a:t>
            </a:r>
            <a:r>
              <a:rPr lang="en-US" spc="5" dirty="0">
                <a:latin typeface="Leelawadee" panose="020B0502040204020203" pitchFamily="34" charset="-34"/>
                <a:ea typeface="Tahoma" panose="020B0604030504040204" pitchFamily="34" charset="0"/>
                <a:cs typeface="Leelawadee" panose="020B0502040204020203" pitchFamily="34" charset="-34"/>
              </a:rPr>
              <a:t>h</a:t>
            </a:r>
            <a:r>
              <a:rPr lang="en-US" dirty="0">
                <a:latin typeface="Leelawadee" panose="020B0502040204020203" pitchFamily="34" charset="-34"/>
                <a:ea typeface="Tahoma" panose="020B0604030504040204" pitchFamily="34" charset="0"/>
                <a:cs typeface="Leelawadee" panose="020B0502040204020203" pitchFamily="34" charset="-34"/>
              </a:rPr>
              <a:t>e </a:t>
            </a:r>
            <a:r>
              <a:rPr lang="en-US" dirty="0" smtClean="0">
                <a:latin typeface="Leelawadee" panose="020B0502040204020203" pitchFamily="34" charset="-34"/>
                <a:ea typeface="Tahoma" panose="020B0604030504040204" pitchFamily="34" charset="0"/>
                <a:cs typeface="Leelawadee" panose="020B0502040204020203" pitchFamily="34" charset="-34"/>
              </a:rPr>
              <a:t>‘Hun</a:t>
            </a:r>
            <a:r>
              <a:rPr lang="en-US" spc="15" dirty="0" smtClean="0">
                <a:latin typeface="Leelawadee" panose="020B0502040204020203" pitchFamily="34" charset="-34"/>
                <a:ea typeface="Tahoma" panose="020B0604030504040204" pitchFamily="34" charset="0"/>
                <a:cs typeface="Leelawadee" panose="020B0502040204020203" pitchFamily="34" charset="-34"/>
              </a:rPr>
              <a:t>d</a:t>
            </a:r>
            <a:r>
              <a:rPr lang="en-US" dirty="0" smtClean="0">
                <a:latin typeface="Leelawadee" panose="020B0502040204020203" pitchFamily="34" charset="-34"/>
                <a:ea typeface="Tahoma" panose="020B0604030504040204" pitchFamily="34" charset="0"/>
                <a:cs typeface="Leelawadee" panose="020B0502040204020203" pitchFamily="34" charset="-34"/>
              </a:rPr>
              <a:t>r</a:t>
            </a:r>
            <a:r>
              <a:rPr lang="en-US" spc="-10" dirty="0" smtClean="0">
                <a:latin typeface="Leelawadee" panose="020B0502040204020203" pitchFamily="34" charset="-34"/>
                <a:ea typeface="Tahoma" panose="020B0604030504040204" pitchFamily="34" charset="0"/>
                <a:cs typeface="Leelawadee" panose="020B0502040204020203" pitchFamily="34" charset="-34"/>
              </a:rPr>
              <a:t>e</a:t>
            </a:r>
            <a:r>
              <a:rPr lang="en-US" spc="5" dirty="0" smtClean="0">
                <a:latin typeface="Leelawadee" panose="020B0502040204020203" pitchFamily="34" charset="-34"/>
                <a:ea typeface="Tahoma" panose="020B0604030504040204" pitchFamily="34" charset="0"/>
                <a:cs typeface="Leelawadee" panose="020B0502040204020203" pitchFamily="34" charset="-34"/>
              </a:rPr>
              <a:t>d</a:t>
            </a:r>
            <a:r>
              <a:rPr lang="en-US" dirty="0" smtClean="0">
                <a:latin typeface="Leelawadee" panose="020B0502040204020203" pitchFamily="34" charset="-34"/>
                <a:ea typeface="Tahoma" panose="020B0604030504040204" pitchFamily="34" charset="0"/>
                <a:cs typeface="Leelawadee" panose="020B0502040204020203" pitchFamily="34" charset="-34"/>
              </a:rPr>
              <a:t>s co</a:t>
            </a:r>
            <a:r>
              <a:rPr lang="en-US" spc="-15" dirty="0" smtClean="0">
                <a:latin typeface="Leelawadee" panose="020B0502040204020203" pitchFamily="34" charset="-34"/>
                <a:ea typeface="Tahoma" panose="020B0604030504040204" pitchFamily="34" charset="0"/>
                <a:cs typeface="Leelawadee" panose="020B0502040204020203" pitchFamily="34" charset="-34"/>
              </a:rPr>
              <a:t>l</a:t>
            </a:r>
            <a:r>
              <a:rPr lang="en-US" dirty="0" smtClean="0">
                <a:latin typeface="Leelawadee" panose="020B0502040204020203" pitchFamily="34" charset="-34"/>
                <a:ea typeface="Tahoma" panose="020B0604030504040204" pitchFamily="34" charset="0"/>
                <a:cs typeface="Leelawadee" panose="020B0502040204020203" pitchFamily="34" charset="-34"/>
              </a:rPr>
              <a:t>umn’.</a:t>
            </a:r>
            <a:endParaRPr lang="en-GB" dirty="0">
              <a:latin typeface="Leelawadee" panose="020B0502040204020203" pitchFamily="34" charset="-34"/>
              <a:ea typeface="Arial" panose="020B0604020202020204" pitchFamily="34" charset="0"/>
              <a:cs typeface="Leelawadee" panose="020B0502040204020203" pitchFamily="34" charset="-34"/>
            </a:endParaRPr>
          </a:p>
          <a:p>
            <a:pPr marL="111125">
              <a:lnSpc>
                <a:spcPts val="1400"/>
              </a:lnSpc>
              <a:spcBef>
                <a:spcPts val="30"/>
              </a:spcBef>
              <a:spcAft>
                <a:spcPts val="1000"/>
              </a:spcAft>
            </a:pPr>
            <a:r>
              <a:rPr lang="en-GB" dirty="0">
                <a:latin typeface="Leelawadee" panose="020B0502040204020203" pitchFamily="34" charset="-34"/>
                <a:ea typeface="Calibri" panose="020F0502020204030204" pitchFamily="34" charset="0"/>
                <a:cs typeface="Leelawadee" panose="020B0502040204020203" pitchFamily="34" charset="-34"/>
              </a:rPr>
              <a:t> </a:t>
            </a:r>
          </a:p>
          <a:p>
            <a:pPr marL="342900" marR="201295" lvl="0" indent="-342900">
              <a:spcAft>
                <a:spcPts val="0"/>
              </a:spcAft>
              <a:buFont typeface="Symbol" panose="05050102010706020507" pitchFamily="18" charset="2"/>
              <a:buChar char=""/>
              <a:tabLst>
                <a:tab pos="421640" algn="l"/>
              </a:tabLst>
            </a:pPr>
            <a:r>
              <a:rPr lang="en-US" spc="-10" dirty="0">
                <a:latin typeface="Leelawadee" panose="020B0502040204020203" pitchFamily="34" charset="-34"/>
                <a:ea typeface="Tahoma" panose="020B0604030504040204" pitchFamily="34" charset="0"/>
                <a:cs typeface="Leelawadee" panose="020B0502040204020203" pitchFamily="34" charset="-34"/>
              </a:rPr>
              <a:t>40</a:t>
            </a:r>
            <a:r>
              <a:rPr lang="en-US" dirty="0">
                <a:latin typeface="Leelawadee" panose="020B0502040204020203" pitchFamily="34" charset="-34"/>
                <a:ea typeface="Tahoma" panose="020B0604030504040204" pitchFamily="34" charset="0"/>
                <a:cs typeface="Leelawadee" panose="020B0502040204020203" pitchFamily="34" charset="-34"/>
              </a:rPr>
              <a:t>0 </a:t>
            </a:r>
            <a:r>
              <a:rPr lang="en-US" spc="5" dirty="0">
                <a:latin typeface="Leelawadee" panose="020B0502040204020203" pitchFamily="34" charset="-34"/>
                <a:ea typeface="Tahoma" panose="020B0604030504040204" pitchFamily="34" charset="0"/>
                <a:cs typeface="Leelawadee" panose="020B0502040204020203" pitchFamily="34" charset="-34"/>
              </a:rPr>
              <a:t>p</a:t>
            </a:r>
            <a:r>
              <a:rPr lang="en-US" spc="-15" dirty="0">
                <a:latin typeface="Leelawadee" panose="020B0502040204020203" pitchFamily="34" charset="-34"/>
                <a:ea typeface="Tahoma" panose="020B0604030504040204" pitchFamily="34" charset="0"/>
                <a:cs typeface="Leelawadee" panose="020B0502040204020203" pitchFamily="34" charset="-34"/>
              </a:rPr>
              <a:t>l</a:t>
            </a:r>
            <a:r>
              <a:rPr lang="en-US" dirty="0">
                <a:latin typeface="Leelawadee" panose="020B0502040204020203" pitchFamily="34" charset="-34"/>
                <a:ea typeface="Tahoma" panose="020B0604030504040204" pitchFamily="34" charset="0"/>
                <a:cs typeface="Leelawadee" panose="020B0502040204020203" pitchFamily="34" charset="-34"/>
              </a:rPr>
              <a:t>us 3</a:t>
            </a:r>
            <a:r>
              <a:rPr lang="en-US" spc="-15" dirty="0">
                <a:latin typeface="Leelawadee" panose="020B0502040204020203" pitchFamily="34" charset="-34"/>
                <a:ea typeface="Tahoma" panose="020B0604030504040204" pitchFamily="34" charset="0"/>
                <a:cs typeface="Leelawadee" panose="020B0502040204020203" pitchFamily="34" charset="-34"/>
              </a:rPr>
              <a:t>0</a:t>
            </a:r>
            <a:r>
              <a:rPr lang="en-US" dirty="0">
                <a:latin typeface="Leelawadee" panose="020B0502040204020203" pitchFamily="34" charset="-34"/>
                <a:ea typeface="Tahoma" panose="020B0604030504040204" pitchFamily="34" charset="0"/>
                <a:cs typeface="Leelawadee" panose="020B0502040204020203" pitchFamily="34" charset="-34"/>
              </a:rPr>
              <a:t>0 equa</a:t>
            </a:r>
            <a:r>
              <a:rPr lang="en-US" spc="-15" dirty="0">
                <a:latin typeface="Leelawadee" panose="020B0502040204020203" pitchFamily="34" charset="-34"/>
                <a:ea typeface="Tahoma" panose="020B0604030504040204" pitchFamily="34" charset="0"/>
                <a:cs typeface="Leelawadee" panose="020B0502040204020203" pitchFamily="34" charset="-34"/>
              </a:rPr>
              <a:t>l</a:t>
            </a:r>
            <a:r>
              <a:rPr lang="en-US" dirty="0">
                <a:latin typeface="Leelawadee" panose="020B0502040204020203" pitchFamily="34" charset="-34"/>
                <a:ea typeface="Tahoma" panose="020B0604030504040204" pitchFamily="34" charset="0"/>
                <a:cs typeface="Leelawadee" panose="020B0502040204020203" pitchFamily="34" charset="-34"/>
              </a:rPr>
              <a:t>s 7</a:t>
            </a:r>
            <a:r>
              <a:rPr lang="en-US" spc="10" dirty="0">
                <a:latin typeface="Leelawadee" panose="020B0502040204020203" pitchFamily="34" charset="-34"/>
                <a:ea typeface="Tahoma" panose="020B0604030504040204" pitchFamily="34" charset="0"/>
                <a:cs typeface="Leelawadee" panose="020B0502040204020203" pitchFamily="34" charset="-34"/>
              </a:rPr>
              <a:t>0</a:t>
            </a:r>
            <a:r>
              <a:rPr lang="en-US" dirty="0">
                <a:latin typeface="Leelawadee" panose="020B0502040204020203" pitchFamily="34" charset="-34"/>
                <a:ea typeface="Tahoma" panose="020B0604030504040204" pitchFamily="34" charset="0"/>
                <a:cs typeface="Leelawadee" panose="020B0502040204020203" pitchFamily="34" charset="-34"/>
              </a:rPr>
              <a:t>0.</a:t>
            </a:r>
            <a:r>
              <a:rPr lang="en-US" spc="5" dirty="0">
                <a:latin typeface="Leelawadee" panose="020B0502040204020203" pitchFamily="34" charset="-34"/>
                <a:ea typeface="Tahoma" panose="020B0604030504040204" pitchFamily="34" charset="0"/>
                <a:cs typeface="Leelawadee" panose="020B0502040204020203" pitchFamily="34" charset="-34"/>
              </a:rPr>
              <a:t> </a:t>
            </a:r>
            <a:r>
              <a:rPr lang="en-US" dirty="0">
                <a:latin typeface="Leelawadee" panose="020B0502040204020203" pitchFamily="34" charset="-34"/>
                <a:ea typeface="Tahoma" panose="020B0604030504040204" pitchFamily="34" charset="0"/>
                <a:cs typeface="Leelawadee" panose="020B0502040204020203" pitchFamily="34" charset="-34"/>
              </a:rPr>
              <a:t>A</a:t>
            </a:r>
            <a:r>
              <a:rPr lang="en-US" spc="5" dirty="0">
                <a:latin typeface="Leelawadee" panose="020B0502040204020203" pitchFamily="34" charset="-34"/>
                <a:ea typeface="Tahoma" panose="020B0604030504040204" pitchFamily="34" charset="0"/>
                <a:cs typeface="Leelawadee" panose="020B0502040204020203" pitchFamily="34" charset="-34"/>
              </a:rPr>
              <a:t>d</a:t>
            </a:r>
            <a:r>
              <a:rPr lang="en-US" dirty="0">
                <a:latin typeface="Leelawadee" panose="020B0502040204020203" pitchFamily="34" charset="-34"/>
                <a:ea typeface="Tahoma" panose="020B0604030504040204" pitchFamily="34" charset="0"/>
                <a:cs typeface="Leelawadee" panose="020B0502040204020203" pitchFamily="34" charset="-34"/>
              </a:rPr>
              <a:t>d</a:t>
            </a:r>
            <a:r>
              <a:rPr lang="en-US" spc="15" dirty="0">
                <a:latin typeface="Leelawadee" panose="020B0502040204020203" pitchFamily="34" charset="-34"/>
                <a:ea typeface="Tahoma" panose="020B0604030504040204" pitchFamily="34" charset="0"/>
                <a:cs typeface="Leelawadee" panose="020B0502040204020203" pitchFamily="34" charset="-34"/>
              </a:rPr>
              <a:t> </a:t>
            </a:r>
            <a:r>
              <a:rPr lang="en-US" dirty="0">
                <a:latin typeface="Leelawadee" panose="020B0502040204020203" pitchFamily="34" charset="-34"/>
                <a:ea typeface="Tahoma" panose="020B0604030504040204" pitchFamily="34" charset="0"/>
                <a:cs typeface="Leelawadee" panose="020B0502040204020203" pitchFamily="34" charset="-34"/>
              </a:rPr>
              <a:t>t</a:t>
            </a:r>
            <a:r>
              <a:rPr lang="en-US" spc="5" dirty="0">
                <a:latin typeface="Leelawadee" panose="020B0502040204020203" pitchFamily="34" charset="-34"/>
                <a:ea typeface="Tahoma" panose="020B0604030504040204" pitchFamily="34" charset="0"/>
                <a:cs typeface="Leelawadee" panose="020B0502040204020203" pitchFamily="34" charset="-34"/>
              </a:rPr>
              <a:t>h</a:t>
            </a:r>
            <a:r>
              <a:rPr lang="en-US" dirty="0">
                <a:latin typeface="Leelawadee" panose="020B0502040204020203" pitchFamily="34" charset="-34"/>
                <a:ea typeface="Tahoma" panose="020B0604030504040204" pitchFamily="34" charset="0"/>
                <a:cs typeface="Leelawadee" panose="020B0502040204020203" pitchFamily="34" charset="-34"/>
              </a:rPr>
              <a:t>e</a:t>
            </a:r>
            <a:r>
              <a:rPr lang="en-US" spc="-25" dirty="0">
                <a:latin typeface="Leelawadee" panose="020B0502040204020203" pitchFamily="34" charset="-34"/>
                <a:ea typeface="Tahoma" panose="020B0604030504040204" pitchFamily="34" charset="0"/>
                <a:cs typeface="Leelawadee" panose="020B0502040204020203" pitchFamily="34" charset="-34"/>
              </a:rPr>
              <a:t> </a:t>
            </a:r>
            <a:r>
              <a:rPr lang="en-US" dirty="0">
                <a:latin typeface="Leelawadee" panose="020B0502040204020203" pitchFamily="34" charset="-34"/>
                <a:ea typeface="Tahoma" panose="020B0604030504040204" pitchFamily="34" charset="0"/>
                <a:cs typeface="Leelawadee" panose="020B0502040204020203" pitchFamily="34" charset="-34"/>
              </a:rPr>
              <a:t>extra</a:t>
            </a:r>
            <a:r>
              <a:rPr lang="en-US" spc="5" dirty="0">
                <a:latin typeface="Leelawadee" panose="020B0502040204020203" pitchFamily="34" charset="-34"/>
                <a:ea typeface="Tahoma" panose="020B0604030504040204" pitchFamily="34" charset="0"/>
                <a:cs typeface="Leelawadee" panose="020B0502040204020203" pitchFamily="34" charset="-34"/>
              </a:rPr>
              <a:t> </a:t>
            </a:r>
            <a:r>
              <a:rPr lang="en-US" dirty="0">
                <a:latin typeface="Leelawadee" panose="020B0502040204020203" pitchFamily="34" charset="-34"/>
                <a:ea typeface="Tahoma" panose="020B0604030504040204" pitchFamily="34" charset="0"/>
                <a:cs typeface="Leelawadee" panose="020B0502040204020203" pitchFamily="34" charset="-34"/>
              </a:rPr>
              <a:t>1</a:t>
            </a:r>
            <a:r>
              <a:rPr lang="en-US" spc="-15" dirty="0">
                <a:latin typeface="Leelawadee" panose="020B0502040204020203" pitchFamily="34" charset="-34"/>
                <a:ea typeface="Tahoma" panose="020B0604030504040204" pitchFamily="34" charset="0"/>
                <a:cs typeface="Leelawadee" panose="020B0502040204020203" pitchFamily="34" charset="-34"/>
              </a:rPr>
              <a:t>0</a:t>
            </a:r>
            <a:r>
              <a:rPr lang="en-US" dirty="0">
                <a:latin typeface="Leelawadee" panose="020B0502040204020203" pitchFamily="34" charset="-34"/>
                <a:ea typeface="Tahoma" panose="020B0604030504040204" pitchFamily="34" charset="0"/>
                <a:cs typeface="Leelawadee" panose="020B0502040204020203" pitchFamily="34" charset="-34"/>
              </a:rPr>
              <a:t>0 and</a:t>
            </a:r>
            <a:r>
              <a:rPr lang="en-US" spc="10" dirty="0">
                <a:latin typeface="Leelawadee" panose="020B0502040204020203" pitchFamily="34" charset="-34"/>
                <a:ea typeface="Tahoma" panose="020B0604030504040204" pitchFamily="34" charset="0"/>
                <a:cs typeface="Leelawadee" panose="020B0502040204020203" pitchFamily="34" charset="-34"/>
              </a:rPr>
              <a:t> t</a:t>
            </a:r>
            <a:r>
              <a:rPr lang="en-US" dirty="0">
                <a:latin typeface="Leelawadee" panose="020B0502040204020203" pitchFamily="34" charset="-34"/>
                <a:ea typeface="Tahoma" panose="020B0604030504040204" pitchFamily="34" charset="0"/>
                <a:cs typeface="Leelawadee" panose="020B0502040204020203" pitchFamily="34" charset="-34"/>
              </a:rPr>
              <a:t>hat</a:t>
            </a:r>
            <a:r>
              <a:rPr lang="en-US" spc="-15" dirty="0">
                <a:latin typeface="Leelawadee" panose="020B0502040204020203" pitchFamily="34" charset="-34"/>
                <a:ea typeface="Tahoma" panose="020B0604030504040204" pitchFamily="34" charset="0"/>
                <a:cs typeface="Leelawadee" panose="020B0502040204020203" pitchFamily="34" charset="-34"/>
              </a:rPr>
              <a:t> </a:t>
            </a:r>
            <a:r>
              <a:rPr lang="en-US" spc="-10" dirty="0">
                <a:latin typeface="Leelawadee" panose="020B0502040204020203" pitchFamily="34" charset="-34"/>
                <a:ea typeface="Tahoma" panose="020B0604030504040204" pitchFamily="34" charset="0"/>
                <a:cs typeface="Leelawadee" panose="020B0502040204020203" pitchFamily="34" charset="-34"/>
              </a:rPr>
              <a:t>e</a:t>
            </a:r>
            <a:r>
              <a:rPr lang="en-US" spc="5" dirty="0">
                <a:latin typeface="Leelawadee" panose="020B0502040204020203" pitchFamily="34" charset="-34"/>
                <a:ea typeface="Tahoma" panose="020B0604030504040204" pitchFamily="34" charset="0"/>
                <a:cs typeface="Leelawadee" panose="020B0502040204020203" pitchFamily="34" charset="-34"/>
              </a:rPr>
              <a:t>q</a:t>
            </a:r>
            <a:r>
              <a:rPr lang="en-US" dirty="0">
                <a:latin typeface="Leelawadee" panose="020B0502040204020203" pitchFamily="34" charset="-34"/>
                <a:ea typeface="Tahoma" panose="020B0604030504040204" pitchFamily="34" charset="0"/>
                <a:cs typeface="Leelawadee" panose="020B0502040204020203" pitchFamily="34" charset="-34"/>
              </a:rPr>
              <a:t>ua</a:t>
            </a:r>
            <a:r>
              <a:rPr lang="en-US" spc="-15" dirty="0">
                <a:latin typeface="Leelawadee" panose="020B0502040204020203" pitchFamily="34" charset="-34"/>
                <a:ea typeface="Tahoma" panose="020B0604030504040204" pitchFamily="34" charset="0"/>
                <a:cs typeface="Leelawadee" panose="020B0502040204020203" pitchFamily="34" charset="-34"/>
              </a:rPr>
              <a:t>l</a:t>
            </a:r>
            <a:r>
              <a:rPr lang="en-US" dirty="0">
                <a:latin typeface="Leelawadee" panose="020B0502040204020203" pitchFamily="34" charset="-34"/>
                <a:ea typeface="Tahoma" panose="020B0604030504040204" pitchFamily="34" charset="0"/>
                <a:cs typeface="Leelawadee" panose="020B0502040204020203" pitchFamily="34" charset="-34"/>
              </a:rPr>
              <a:t>s </a:t>
            </a:r>
            <a:r>
              <a:rPr lang="en-US" spc="-10" dirty="0">
                <a:latin typeface="Leelawadee" panose="020B0502040204020203" pitchFamily="34" charset="-34"/>
                <a:ea typeface="Tahoma" panose="020B0604030504040204" pitchFamily="34" charset="0"/>
                <a:cs typeface="Leelawadee" panose="020B0502040204020203" pitchFamily="34" charset="-34"/>
              </a:rPr>
              <a:t>800</a:t>
            </a:r>
            <a:r>
              <a:rPr lang="en-US" dirty="0">
                <a:latin typeface="Leelawadee" panose="020B0502040204020203" pitchFamily="34" charset="-34"/>
                <a:ea typeface="Tahoma" panose="020B0604030504040204" pitchFamily="34" charset="0"/>
                <a:cs typeface="Leelawadee" panose="020B0502040204020203" pitchFamily="34" charset="-34"/>
              </a:rPr>
              <a:t>.</a:t>
            </a:r>
            <a:endParaRPr lang="en-GB" dirty="0">
              <a:latin typeface="Leelawadee" panose="020B0502040204020203" pitchFamily="34" charset="-34"/>
              <a:ea typeface="Arial" panose="020B0604020202020204" pitchFamily="34" charset="0"/>
              <a:cs typeface="Leelawadee" panose="020B0502040204020203" pitchFamily="34" charset="-34"/>
            </a:endParaRPr>
          </a:p>
          <a:p>
            <a:pPr marL="111125" marR="1109980">
              <a:spcAft>
                <a:spcPts val="0"/>
              </a:spcAft>
              <a:tabLst>
                <a:tab pos="421640" algn="l"/>
              </a:tabLst>
            </a:pPr>
            <a:r>
              <a:rPr lang="en-US" dirty="0">
                <a:latin typeface="Leelawadee" panose="020B0502040204020203" pitchFamily="34" charset="-34"/>
                <a:ea typeface="Tahoma" panose="020B0604030504040204" pitchFamily="34" charset="0"/>
                <a:cs typeface="Leelawadee" panose="020B0502040204020203" pitchFamily="34" charset="-34"/>
              </a:rPr>
              <a:t> </a:t>
            </a:r>
            <a:endParaRPr lang="en-GB" dirty="0">
              <a:latin typeface="Leelawadee" panose="020B0502040204020203" pitchFamily="34" charset="-34"/>
              <a:ea typeface="Arial" panose="020B0604020202020204" pitchFamily="34" charset="0"/>
              <a:cs typeface="Leelawadee" panose="020B0502040204020203" pitchFamily="34" charset="-34"/>
            </a:endParaRPr>
          </a:p>
          <a:p>
            <a:r>
              <a:rPr lang="en-GB" dirty="0">
                <a:latin typeface="Leelawadee" panose="020B0502040204020203" pitchFamily="34" charset="-34"/>
                <a:ea typeface="Tahoma" panose="020B0604030504040204" pitchFamily="34" charset="0"/>
                <a:cs typeface="Leelawadee" panose="020B0502040204020203" pitchFamily="34" charset="-34"/>
              </a:rPr>
              <a:t>The</a:t>
            </a:r>
            <a:r>
              <a:rPr lang="en-GB" spc="-5" dirty="0">
                <a:latin typeface="Leelawadee" panose="020B0502040204020203" pitchFamily="34" charset="-34"/>
                <a:ea typeface="Tahoma" panose="020B0604030504040204" pitchFamily="34" charset="0"/>
                <a:cs typeface="Leelawadee" panose="020B0502040204020203" pitchFamily="34" charset="-34"/>
              </a:rPr>
              <a:t> </a:t>
            </a:r>
            <a:r>
              <a:rPr lang="en-GB" spc="5" dirty="0">
                <a:latin typeface="Leelawadee" panose="020B0502040204020203" pitchFamily="34" charset="-34"/>
                <a:ea typeface="Tahoma" panose="020B0604030504040204" pitchFamily="34" charset="0"/>
                <a:cs typeface="Leelawadee" panose="020B0502040204020203" pitchFamily="34" charset="-34"/>
              </a:rPr>
              <a:t>t</a:t>
            </a:r>
            <a:r>
              <a:rPr lang="en-GB" dirty="0">
                <a:latin typeface="Leelawadee" panose="020B0502040204020203" pitchFamily="34" charset="-34"/>
                <a:ea typeface="Tahoma" panose="020B0604030504040204" pitchFamily="34" charset="0"/>
                <a:cs typeface="Leelawadee" panose="020B0502040204020203" pitchFamily="34" charset="-34"/>
              </a:rPr>
              <a:t>otal</a:t>
            </a:r>
            <a:r>
              <a:rPr lang="en-GB" spc="-5" dirty="0">
                <a:latin typeface="Leelawadee" panose="020B0502040204020203" pitchFamily="34" charset="-34"/>
                <a:ea typeface="Tahoma" panose="020B0604030504040204" pitchFamily="34" charset="0"/>
                <a:cs typeface="Leelawadee" panose="020B0502040204020203" pitchFamily="34" charset="-34"/>
              </a:rPr>
              <a:t> </a:t>
            </a:r>
            <a:r>
              <a:rPr lang="en-GB" spc="-15" dirty="0">
                <a:latin typeface="Leelawadee" panose="020B0502040204020203" pitchFamily="34" charset="-34"/>
                <a:ea typeface="Tahoma" panose="020B0604030504040204" pitchFamily="34" charset="0"/>
                <a:cs typeface="Leelawadee" panose="020B0502040204020203" pitchFamily="34" charset="-34"/>
              </a:rPr>
              <a:t>i</a:t>
            </a:r>
            <a:r>
              <a:rPr lang="en-GB" dirty="0">
                <a:latin typeface="Leelawadee" panose="020B0502040204020203" pitchFamily="34" charset="-34"/>
                <a:ea typeface="Tahoma" panose="020B0604030504040204" pitchFamily="34" charset="0"/>
                <a:cs typeface="Leelawadee" panose="020B0502040204020203" pitchFamily="34" charset="-34"/>
              </a:rPr>
              <a:t>s e</a:t>
            </a:r>
            <a:r>
              <a:rPr lang="en-GB" spc="-20" dirty="0">
                <a:latin typeface="Leelawadee" panose="020B0502040204020203" pitchFamily="34" charset="-34"/>
                <a:ea typeface="Tahoma" panose="020B0604030504040204" pitchFamily="34" charset="0"/>
                <a:cs typeface="Leelawadee" panose="020B0502040204020203" pitchFamily="34" charset="-34"/>
              </a:rPr>
              <a:t>i</a:t>
            </a:r>
            <a:r>
              <a:rPr lang="en-GB" spc="5" dirty="0">
                <a:latin typeface="Leelawadee" panose="020B0502040204020203" pitchFamily="34" charset="-34"/>
                <a:ea typeface="Tahoma" panose="020B0604030504040204" pitchFamily="34" charset="0"/>
                <a:cs typeface="Leelawadee" panose="020B0502040204020203" pitchFamily="34" charset="-34"/>
              </a:rPr>
              <a:t>g</a:t>
            </a:r>
            <a:r>
              <a:rPr lang="en-GB" dirty="0">
                <a:latin typeface="Leelawadee" panose="020B0502040204020203" pitchFamily="34" charset="-34"/>
                <a:ea typeface="Tahoma" panose="020B0604030504040204" pitchFamily="34" charset="0"/>
                <a:cs typeface="Leelawadee" panose="020B0502040204020203" pitchFamily="34" charset="-34"/>
              </a:rPr>
              <a:t>ht</a:t>
            </a:r>
            <a:r>
              <a:rPr lang="en-GB" spc="15" dirty="0">
                <a:latin typeface="Leelawadee" panose="020B0502040204020203" pitchFamily="34" charset="-34"/>
                <a:ea typeface="Tahoma" panose="020B0604030504040204" pitchFamily="34" charset="0"/>
                <a:cs typeface="Leelawadee" panose="020B0502040204020203" pitchFamily="34" charset="-34"/>
              </a:rPr>
              <a:t> </a:t>
            </a:r>
            <a:r>
              <a:rPr lang="en-GB" dirty="0">
                <a:latin typeface="Leelawadee" panose="020B0502040204020203" pitchFamily="34" charset="-34"/>
                <a:ea typeface="Tahoma" panose="020B0604030504040204" pitchFamily="34" charset="0"/>
                <a:cs typeface="Leelawadee" panose="020B0502040204020203" pitchFamily="34" charset="-34"/>
              </a:rPr>
              <a:t>hun</a:t>
            </a:r>
            <a:r>
              <a:rPr lang="en-GB" spc="15" dirty="0">
                <a:latin typeface="Leelawadee" panose="020B0502040204020203" pitchFamily="34" charset="-34"/>
                <a:ea typeface="Tahoma" panose="020B0604030504040204" pitchFamily="34" charset="0"/>
                <a:cs typeface="Leelawadee" panose="020B0502040204020203" pitchFamily="34" charset="-34"/>
              </a:rPr>
              <a:t>d</a:t>
            </a:r>
            <a:r>
              <a:rPr lang="en-GB" dirty="0">
                <a:latin typeface="Leelawadee" panose="020B0502040204020203" pitchFamily="34" charset="-34"/>
                <a:ea typeface="Tahoma" panose="020B0604030504040204" pitchFamily="34" charset="0"/>
                <a:cs typeface="Leelawadee" panose="020B0502040204020203" pitchFamily="34" charset="-34"/>
              </a:rPr>
              <a:t>red</a:t>
            </a:r>
            <a:r>
              <a:rPr lang="en-GB" spc="-15" dirty="0">
                <a:latin typeface="Leelawadee" panose="020B0502040204020203" pitchFamily="34" charset="-34"/>
                <a:ea typeface="Tahoma" panose="020B0604030504040204" pitchFamily="34" charset="0"/>
                <a:cs typeface="Leelawadee" panose="020B0502040204020203" pitchFamily="34" charset="-34"/>
              </a:rPr>
              <a:t> </a:t>
            </a:r>
            <a:r>
              <a:rPr lang="en-GB" dirty="0">
                <a:latin typeface="Leelawadee" panose="020B0502040204020203" pitchFamily="34" charset="-34"/>
                <a:ea typeface="Tahoma" panose="020B0604030504040204" pitchFamily="34" charset="0"/>
                <a:cs typeface="Leelawadee" panose="020B0502040204020203" pitchFamily="34" charset="-34"/>
              </a:rPr>
              <a:t>and</a:t>
            </a:r>
            <a:r>
              <a:rPr lang="en-GB" spc="-15" dirty="0">
                <a:latin typeface="Leelawadee" panose="020B0502040204020203" pitchFamily="34" charset="-34"/>
                <a:ea typeface="Tahoma" panose="020B0604030504040204" pitchFamily="34" charset="0"/>
                <a:cs typeface="Leelawadee" panose="020B0502040204020203" pitchFamily="34" charset="-34"/>
              </a:rPr>
              <a:t>  twenty </a:t>
            </a:r>
            <a:r>
              <a:rPr lang="en-GB" spc="-15" dirty="0" smtClean="0">
                <a:latin typeface="Leelawadee" panose="020B0502040204020203" pitchFamily="34" charset="-34"/>
                <a:ea typeface="Tahoma" panose="020B0604030504040204" pitchFamily="34" charset="0"/>
                <a:cs typeface="Leelawadee" panose="020B0502040204020203" pitchFamily="34" charset="-34"/>
              </a:rPr>
              <a:t>three.</a:t>
            </a:r>
            <a:endParaRPr lang="en-GB" dirty="0">
              <a:latin typeface="Leelawadee" panose="020B0502040204020203" pitchFamily="34" charset="-34"/>
              <a:cs typeface="Leelawadee" panose="020B0502040204020203" pitchFamily="34" charset="-34"/>
            </a:endParaRPr>
          </a:p>
        </p:txBody>
      </p:sp>
      <p:sp>
        <p:nvSpPr>
          <p:cNvPr id="14" name="Title 1"/>
          <p:cNvSpPr>
            <a:spLocks noGrp="1"/>
          </p:cNvSpPr>
          <p:nvPr>
            <p:ph type="title"/>
          </p:nvPr>
        </p:nvSpPr>
        <p:spPr>
          <a:xfrm>
            <a:off x="611188" y="-14288"/>
            <a:ext cx="7886700" cy="1325563"/>
          </a:xfrm>
        </p:spPr>
        <p:txBody>
          <a:bodyPr/>
          <a:lstStyle/>
          <a:p>
            <a:r>
              <a:rPr lang="en-GB" b="1" dirty="0">
                <a:latin typeface="Leelawadee" panose="020B0502040204020203" pitchFamily="34" charset="-34"/>
                <a:cs typeface="Leelawadee" panose="020B0502040204020203" pitchFamily="34" charset="-34"/>
              </a:rPr>
              <a:t>Addition and </a:t>
            </a:r>
            <a:r>
              <a:rPr lang="en-GB" b="1" dirty="0" smtClean="0">
                <a:latin typeface="Leelawadee" panose="020B0502040204020203" pitchFamily="34" charset="-34"/>
                <a:cs typeface="Leelawadee" panose="020B0502040204020203" pitchFamily="34" charset="-34"/>
              </a:rPr>
              <a:t>Subtraction</a:t>
            </a:r>
            <a:r>
              <a:rPr lang="en-GB" dirty="0" smtClean="0">
                <a:latin typeface="Leelawadee" panose="020B0502040204020203" pitchFamily="34" charset="-34"/>
                <a:cs typeface="Leelawadee" panose="020B0502040204020203" pitchFamily="34" charset="-34"/>
              </a:rPr>
              <a:t/>
            </a:r>
            <a:br>
              <a:rPr lang="en-GB" dirty="0" smtClean="0">
                <a:latin typeface="Leelawadee" panose="020B0502040204020203" pitchFamily="34" charset="-34"/>
                <a:cs typeface="Leelawadee" panose="020B0502040204020203" pitchFamily="34" charset="-34"/>
              </a:rPr>
            </a:br>
            <a:r>
              <a:rPr lang="en-GB" dirty="0" smtClean="0">
                <a:latin typeface="Leelawadee" panose="020B0502040204020203" pitchFamily="34" charset="-34"/>
                <a:cs typeface="Leelawadee" panose="020B0502040204020203" pitchFamily="34" charset="-34"/>
              </a:rPr>
              <a:t>The Column Method examples</a:t>
            </a:r>
            <a:endParaRPr lang="en-GB" dirty="0">
              <a:latin typeface="Leelawadee" panose="020B0502040204020203" pitchFamily="34" charset="-34"/>
              <a:cs typeface="Leelawadee" panose="020B0502040204020203" pitchFamily="34" charset="-34"/>
            </a:endParaRPr>
          </a:p>
        </p:txBody>
      </p:sp>
    </p:spTree>
    <p:extLst>
      <p:ext uri="{BB962C8B-B14F-4D97-AF65-F5344CB8AC3E}">
        <p14:creationId xmlns:p14="http://schemas.microsoft.com/office/powerpoint/2010/main" val="90039525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4073" y="-258595"/>
            <a:ext cx="7886700" cy="1325563"/>
          </a:xfrm>
        </p:spPr>
        <p:txBody>
          <a:bodyPr/>
          <a:lstStyle/>
          <a:p>
            <a:r>
              <a:rPr lang="en-GB" b="1" dirty="0" smtClean="0">
                <a:latin typeface="Leelawadee" panose="020B0502040204020203" pitchFamily="34" charset="-34"/>
                <a:cs typeface="Leelawadee" panose="020B0502040204020203" pitchFamily="34" charset="-34"/>
              </a:rPr>
              <a:t>Addition and Subtraction</a:t>
            </a:r>
            <a:endParaRPr lang="en-GB" b="1" dirty="0">
              <a:latin typeface="Leelawadee" panose="020B0502040204020203" pitchFamily="34" charset="-34"/>
              <a:cs typeface="Leelawadee" panose="020B0502040204020203" pitchFamily="34" charset="-34"/>
            </a:endParaRPr>
          </a:p>
        </p:txBody>
      </p:sp>
      <p:sp>
        <p:nvSpPr>
          <p:cNvPr id="7" name="Rectangle 7"/>
          <p:cNvSpPr>
            <a:spLocks noChangeArrowheads="1"/>
          </p:cNvSpPr>
          <p:nvPr/>
        </p:nvSpPr>
        <p:spPr bwMode="auto">
          <a:xfrm>
            <a:off x="475435" y="969214"/>
            <a:ext cx="3609925"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smtClean="0">
                <a:ln>
                  <a:noFill/>
                </a:ln>
                <a:solidFill>
                  <a:schemeClr val="tx1"/>
                </a:solidFill>
                <a:effectLst/>
                <a:latin typeface="Leelawadee" panose="020B0502040204020203" pitchFamily="34" charset="-34"/>
                <a:ea typeface="Calibri" panose="020F0502020204030204" pitchFamily="34" charset="0"/>
                <a:cs typeface="Leelawadee" panose="020B0502040204020203" pitchFamily="34" charset="-34"/>
              </a:rPr>
              <a:t>Example 1- numbers that don’t require exchanging.</a:t>
            </a:r>
            <a:endParaRPr kumimoji="0" lang="en-GB" altLang="en-US" sz="1600" b="0" i="0" u="none" strike="noStrike" cap="none" normalizeH="0" baseline="0" dirty="0" smtClean="0">
              <a:ln>
                <a:noFill/>
              </a:ln>
              <a:solidFill>
                <a:schemeClr val="tx1"/>
              </a:solidFill>
              <a:effectLst/>
              <a:latin typeface="Leelawadee" panose="020B0502040204020203" pitchFamily="34" charset="-34"/>
              <a:cs typeface="Leelawadee" panose="020B0502040204020203" pitchFamily="34" charset="-34"/>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pic>
        <p:nvPicPr>
          <p:cNvPr id="2054" name="Picture 6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5435" y="1638423"/>
            <a:ext cx="2309789" cy="2088232"/>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3"/>
          <p:cNvSpPr>
            <a:spLocks noChangeArrowheads="1"/>
          </p:cNvSpPr>
          <p:nvPr/>
        </p:nvSpPr>
        <p:spPr bwMode="auto">
          <a:xfrm>
            <a:off x="5436096" y="896052"/>
            <a:ext cx="3168352"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497013" algn="l"/>
              </a:tabLst>
              <a:defRPr>
                <a:solidFill>
                  <a:schemeClr val="tx1"/>
                </a:solidFill>
                <a:latin typeface="Arial" panose="020B0604020202020204" pitchFamily="34" charset="0"/>
              </a:defRPr>
            </a:lvl1pPr>
            <a:lvl2pPr eaLnBrk="0" fontAlgn="base" hangingPunct="0">
              <a:spcBef>
                <a:spcPct val="0"/>
              </a:spcBef>
              <a:spcAft>
                <a:spcPct val="0"/>
              </a:spcAft>
              <a:tabLst>
                <a:tab pos="1497013" algn="l"/>
              </a:tabLst>
              <a:defRPr>
                <a:solidFill>
                  <a:schemeClr val="tx1"/>
                </a:solidFill>
                <a:latin typeface="Arial" panose="020B0604020202020204" pitchFamily="34" charset="0"/>
              </a:defRPr>
            </a:lvl2pPr>
            <a:lvl3pPr eaLnBrk="0" fontAlgn="base" hangingPunct="0">
              <a:spcBef>
                <a:spcPct val="0"/>
              </a:spcBef>
              <a:spcAft>
                <a:spcPct val="0"/>
              </a:spcAft>
              <a:tabLst>
                <a:tab pos="1497013" algn="l"/>
              </a:tabLst>
              <a:defRPr>
                <a:solidFill>
                  <a:schemeClr val="tx1"/>
                </a:solidFill>
                <a:latin typeface="Arial" panose="020B0604020202020204" pitchFamily="34" charset="0"/>
              </a:defRPr>
            </a:lvl3pPr>
            <a:lvl4pPr eaLnBrk="0" fontAlgn="base" hangingPunct="0">
              <a:spcBef>
                <a:spcPct val="0"/>
              </a:spcBef>
              <a:spcAft>
                <a:spcPct val="0"/>
              </a:spcAft>
              <a:tabLst>
                <a:tab pos="1497013" algn="l"/>
              </a:tabLst>
              <a:defRPr>
                <a:solidFill>
                  <a:schemeClr val="tx1"/>
                </a:solidFill>
                <a:latin typeface="Arial" panose="020B0604020202020204" pitchFamily="34" charset="0"/>
              </a:defRPr>
            </a:lvl4pPr>
            <a:lvl5pPr eaLnBrk="0" fontAlgn="base" hangingPunct="0">
              <a:spcBef>
                <a:spcPct val="0"/>
              </a:spcBef>
              <a:spcAft>
                <a:spcPct val="0"/>
              </a:spcAft>
              <a:tabLst>
                <a:tab pos="1497013" algn="l"/>
              </a:tabLst>
              <a:defRPr>
                <a:solidFill>
                  <a:schemeClr val="tx1"/>
                </a:solidFill>
                <a:latin typeface="Arial" panose="020B0604020202020204" pitchFamily="34" charset="0"/>
              </a:defRPr>
            </a:lvl5pPr>
            <a:lvl6pPr eaLnBrk="0" fontAlgn="base" hangingPunct="0">
              <a:spcBef>
                <a:spcPct val="0"/>
              </a:spcBef>
              <a:spcAft>
                <a:spcPct val="0"/>
              </a:spcAft>
              <a:tabLst>
                <a:tab pos="1497013" algn="l"/>
              </a:tabLst>
              <a:defRPr>
                <a:solidFill>
                  <a:schemeClr val="tx1"/>
                </a:solidFill>
                <a:latin typeface="Arial" panose="020B0604020202020204" pitchFamily="34" charset="0"/>
              </a:defRPr>
            </a:lvl6pPr>
            <a:lvl7pPr eaLnBrk="0" fontAlgn="base" hangingPunct="0">
              <a:spcBef>
                <a:spcPct val="0"/>
              </a:spcBef>
              <a:spcAft>
                <a:spcPct val="0"/>
              </a:spcAft>
              <a:tabLst>
                <a:tab pos="1497013" algn="l"/>
              </a:tabLst>
              <a:defRPr>
                <a:solidFill>
                  <a:schemeClr val="tx1"/>
                </a:solidFill>
                <a:latin typeface="Arial" panose="020B0604020202020204" pitchFamily="34" charset="0"/>
              </a:defRPr>
            </a:lvl7pPr>
            <a:lvl8pPr eaLnBrk="0" fontAlgn="base" hangingPunct="0">
              <a:spcBef>
                <a:spcPct val="0"/>
              </a:spcBef>
              <a:spcAft>
                <a:spcPct val="0"/>
              </a:spcAft>
              <a:tabLst>
                <a:tab pos="1497013" algn="l"/>
              </a:tabLst>
              <a:defRPr>
                <a:solidFill>
                  <a:schemeClr val="tx1"/>
                </a:solidFill>
                <a:latin typeface="Arial" panose="020B0604020202020204" pitchFamily="34" charset="0"/>
              </a:defRPr>
            </a:lvl8pPr>
            <a:lvl9pPr eaLnBrk="0" fontAlgn="base" hangingPunct="0">
              <a:spcBef>
                <a:spcPct val="0"/>
              </a:spcBef>
              <a:spcAft>
                <a:spcPct val="0"/>
              </a:spcAft>
              <a:tabLst>
                <a:tab pos="1497013"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497013" algn="l"/>
              </a:tabLst>
            </a:pPr>
            <a:r>
              <a:rPr kumimoji="0" lang="en-US" altLang="en-US" sz="1600" b="0" i="0" u="none" strike="noStrike" cap="none" normalizeH="0" baseline="0" dirty="0" smtClean="0">
                <a:ln>
                  <a:noFill/>
                </a:ln>
                <a:solidFill>
                  <a:schemeClr val="tx1"/>
                </a:solidFill>
                <a:effectLst/>
                <a:latin typeface="Leelawadee" panose="020B0502040204020203" pitchFamily="34" charset="-34"/>
                <a:ea typeface="Arial" panose="020B0604020202020204" pitchFamily="34" charset="0"/>
                <a:cs typeface="Leelawadee" panose="020B0502040204020203" pitchFamily="34" charset="-34"/>
              </a:rPr>
              <a:t>Example 2- numbers that require exchanging.</a:t>
            </a:r>
            <a:endParaRPr kumimoji="0" lang="en-GB" altLang="en-US" sz="1600" b="0" i="0" u="none" strike="noStrike" cap="none" normalizeH="0" baseline="0" dirty="0" smtClean="0">
              <a:ln>
                <a:noFill/>
              </a:ln>
              <a:solidFill>
                <a:schemeClr val="tx1"/>
              </a:solidFill>
              <a:effectLst/>
              <a:latin typeface="Leelawadee" panose="020B0502040204020203" pitchFamily="34" charset="-34"/>
              <a:cs typeface="Leelawadee" panose="020B0502040204020203" pitchFamily="34" charset="-34"/>
            </a:endParaRPr>
          </a:p>
          <a:p>
            <a:pPr marL="0" marR="0" lvl="0" indent="0" algn="l" defTabSz="914400" rtl="0" eaLnBrk="0" fontAlgn="base" latinLnBrk="0" hangingPunct="0">
              <a:lnSpc>
                <a:spcPct val="100000"/>
              </a:lnSpc>
              <a:spcBef>
                <a:spcPct val="0"/>
              </a:spcBef>
              <a:spcAft>
                <a:spcPct val="0"/>
              </a:spcAft>
              <a:buClrTx/>
              <a:buSzTx/>
              <a:buFontTx/>
              <a:buNone/>
              <a:tabLst>
                <a:tab pos="1497013" algn="l"/>
              </a:tabLst>
            </a:pPr>
            <a:endParaRPr kumimoji="0" lang="en-GB" altLang="en-US" sz="1600" b="0" i="0" u="none" strike="noStrike" cap="none" normalizeH="0" baseline="0" dirty="0" smtClean="0">
              <a:ln>
                <a:noFill/>
              </a:ln>
              <a:solidFill>
                <a:schemeClr val="tx1"/>
              </a:solidFill>
              <a:effectLst/>
              <a:latin typeface="Leelawadee" panose="020B0502040204020203" pitchFamily="34" charset="-34"/>
              <a:cs typeface="Leelawadee" panose="020B0502040204020203" pitchFamily="34" charset="-34"/>
            </a:endParaRPr>
          </a:p>
        </p:txBody>
      </p:sp>
      <p:pic>
        <p:nvPicPr>
          <p:cNvPr id="2060" name="Picture 62"/>
          <p:cNvPicPr>
            <a:picLocks noChangeAspect="1" noChangeArrowheads="1"/>
          </p:cNvPicPr>
          <p:nvPr/>
        </p:nvPicPr>
        <p:blipFill>
          <a:blip r:embed="rId3">
            <a:extLst>
              <a:ext uri="{28A0092B-C50C-407E-A947-70E740481C1C}">
                <a14:useLocalDpi xmlns:a14="http://schemas.microsoft.com/office/drawing/2010/main" val="0"/>
              </a:ext>
            </a:extLst>
          </a:blip>
          <a:srcRect l="4170" r="-2"/>
          <a:stretch>
            <a:fillRect/>
          </a:stretch>
        </p:blipFill>
        <p:spPr bwMode="auto">
          <a:xfrm>
            <a:off x="5436096" y="1610459"/>
            <a:ext cx="2077786" cy="2144159"/>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4"/>
          <p:cNvSpPr>
            <a:spLocks noChangeArrowheads="1"/>
          </p:cNvSpPr>
          <p:nvPr/>
        </p:nvSpPr>
        <p:spPr bwMode="auto">
          <a:xfrm>
            <a:off x="5076056" y="2173320"/>
            <a:ext cx="8352928"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14" name="Rectangle 13"/>
          <p:cNvSpPr/>
          <p:nvPr/>
        </p:nvSpPr>
        <p:spPr>
          <a:xfrm>
            <a:off x="169987" y="4053526"/>
            <a:ext cx="8578477" cy="2322174"/>
          </a:xfrm>
          <a:prstGeom prst="rect">
            <a:avLst/>
          </a:prstGeom>
        </p:spPr>
        <p:txBody>
          <a:bodyPr wrap="square">
            <a:spAutoFit/>
          </a:bodyPr>
          <a:lstStyle/>
          <a:p>
            <a:pPr marL="342900" marR="68580" lvl="0" indent="-342900">
              <a:lnSpc>
                <a:spcPct val="115000"/>
              </a:lnSpc>
              <a:spcAft>
                <a:spcPts val="0"/>
              </a:spcAft>
              <a:buFont typeface="Symbol" panose="05050102010706020507" pitchFamily="18" charset="2"/>
              <a:buChar char=""/>
              <a:tabLst>
                <a:tab pos="421640" algn="l"/>
              </a:tabLst>
            </a:pPr>
            <a:r>
              <a:rPr lang="en-US" dirty="0">
                <a:latin typeface="Leelawadee" panose="020B0502040204020203" pitchFamily="34" charset="-34"/>
                <a:ea typeface="Tahoma" panose="020B0604030504040204" pitchFamily="34" charset="0"/>
                <a:cs typeface="Leelawadee" panose="020B0502040204020203" pitchFamily="34" charset="-34"/>
              </a:rPr>
              <a:t>6 subtract 2 equa</a:t>
            </a:r>
            <a:r>
              <a:rPr lang="en-US" spc="-15" dirty="0">
                <a:latin typeface="Leelawadee" panose="020B0502040204020203" pitchFamily="34" charset="-34"/>
                <a:ea typeface="Tahoma" panose="020B0604030504040204" pitchFamily="34" charset="0"/>
                <a:cs typeface="Leelawadee" panose="020B0502040204020203" pitchFamily="34" charset="-34"/>
              </a:rPr>
              <a:t>l</a:t>
            </a:r>
            <a:r>
              <a:rPr lang="en-US" dirty="0">
                <a:latin typeface="Leelawadee" panose="020B0502040204020203" pitchFamily="34" charset="-34"/>
                <a:ea typeface="Tahoma" panose="020B0604030504040204" pitchFamily="34" charset="0"/>
                <a:cs typeface="Leelawadee" panose="020B0502040204020203" pitchFamily="34" charset="-34"/>
              </a:rPr>
              <a:t>s 4. </a:t>
            </a:r>
            <a:r>
              <a:rPr lang="en-US" spc="10" dirty="0">
                <a:latin typeface="Leelawadee" panose="020B0502040204020203" pitchFamily="34" charset="-34"/>
                <a:ea typeface="Tahoma" panose="020B0604030504040204" pitchFamily="34" charset="0"/>
                <a:cs typeface="Leelawadee" panose="020B0502040204020203" pitchFamily="34" charset="-34"/>
              </a:rPr>
              <a:t> </a:t>
            </a:r>
            <a:endParaRPr lang="en-GB" dirty="0">
              <a:latin typeface="Leelawadee" panose="020B0502040204020203" pitchFamily="34" charset="-34"/>
              <a:ea typeface="Arial" panose="020B0604020202020204" pitchFamily="34" charset="0"/>
              <a:cs typeface="Leelawadee" panose="020B0502040204020203" pitchFamily="34" charset="-34"/>
            </a:endParaRPr>
          </a:p>
          <a:p>
            <a:pPr marL="342900" marR="68580" lvl="0" indent="-342900">
              <a:lnSpc>
                <a:spcPct val="115000"/>
              </a:lnSpc>
              <a:spcAft>
                <a:spcPts val="0"/>
              </a:spcAft>
              <a:buFont typeface="Symbol" panose="05050102010706020507" pitchFamily="18" charset="2"/>
              <a:buChar char=""/>
              <a:tabLst>
                <a:tab pos="421640" algn="l"/>
              </a:tabLst>
            </a:pPr>
            <a:r>
              <a:rPr lang="en-US" spc="-10" dirty="0">
                <a:latin typeface="Leelawadee" panose="020B0502040204020203" pitchFamily="34" charset="-34"/>
                <a:ea typeface="Tahoma" panose="020B0604030504040204" pitchFamily="34" charset="0"/>
                <a:cs typeface="Leelawadee" panose="020B0502040204020203" pitchFamily="34" charset="-34"/>
              </a:rPr>
              <a:t>7</a:t>
            </a:r>
            <a:r>
              <a:rPr lang="en-US" dirty="0">
                <a:latin typeface="Leelawadee" panose="020B0502040204020203" pitchFamily="34" charset="-34"/>
                <a:ea typeface="Tahoma" panose="020B0604030504040204" pitchFamily="34" charset="0"/>
                <a:cs typeface="Leelawadee" panose="020B0502040204020203" pitchFamily="34" charset="-34"/>
              </a:rPr>
              <a:t>0 </a:t>
            </a:r>
            <a:r>
              <a:rPr lang="en-US" spc="5" dirty="0">
                <a:latin typeface="Leelawadee" panose="020B0502040204020203" pitchFamily="34" charset="-34"/>
                <a:ea typeface="Tahoma" panose="020B0604030504040204" pitchFamily="34" charset="0"/>
                <a:cs typeface="Leelawadee" panose="020B0502040204020203" pitchFamily="34" charset="-34"/>
              </a:rPr>
              <a:t>subtract</a:t>
            </a:r>
            <a:r>
              <a:rPr lang="en-US" dirty="0">
                <a:latin typeface="Leelawadee" panose="020B0502040204020203" pitchFamily="34" charset="-34"/>
                <a:ea typeface="Tahoma" panose="020B0604030504040204" pitchFamily="34" charset="0"/>
                <a:cs typeface="Leelawadee" panose="020B0502040204020203" pitchFamily="34" charset="-34"/>
              </a:rPr>
              <a:t> 90</a:t>
            </a:r>
            <a:r>
              <a:rPr lang="en-US" spc="-5" dirty="0">
                <a:latin typeface="Leelawadee" panose="020B0502040204020203" pitchFamily="34" charset="-34"/>
                <a:ea typeface="Tahoma" panose="020B0604030504040204" pitchFamily="34" charset="0"/>
                <a:cs typeface="Leelawadee" panose="020B0502040204020203" pitchFamily="34" charset="-34"/>
              </a:rPr>
              <a:t> </a:t>
            </a:r>
            <a:r>
              <a:rPr lang="en-US" dirty="0">
                <a:latin typeface="Leelawadee" panose="020B0502040204020203" pitchFamily="34" charset="-34"/>
                <a:ea typeface="Tahoma" panose="020B0604030504040204" pitchFamily="34" charset="0"/>
                <a:cs typeface="Leelawadee" panose="020B0502040204020203" pitchFamily="34" charset="-34"/>
              </a:rPr>
              <a:t>can’t be done because 90 is larger than 70. Take one lot of 100 from the </a:t>
            </a:r>
            <a:r>
              <a:rPr lang="en-US" dirty="0" smtClean="0">
                <a:latin typeface="Leelawadee" panose="020B0502040204020203" pitchFamily="34" charset="-34"/>
                <a:ea typeface="Tahoma" panose="020B0604030504040204" pitchFamily="34" charset="0"/>
                <a:cs typeface="Leelawadee" panose="020B0502040204020203" pitchFamily="34" charset="-34"/>
              </a:rPr>
              <a:t>‘Hundreds’ </a:t>
            </a:r>
            <a:r>
              <a:rPr lang="en-US" dirty="0">
                <a:latin typeface="Leelawadee" panose="020B0502040204020203" pitchFamily="34" charset="-34"/>
                <a:ea typeface="Tahoma" panose="020B0604030504040204" pitchFamily="34" charset="0"/>
                <a:cs typeface="Leelawadee" panose="020B0502040204020203" pitchFamily="34" charset="-34"/>
              </a:rPr>
              <a:t>column (500 now becomes 400) and add this to the 70 to make 170. 170 – 90 = 80*</a:t>
            </a:r>
            <a:endParaRPr lang="en-GB" dirty="0">
              <a:latin typeface="Leelawadee" panose="020B0502040204020203" pitchFamily="34" charset="-34"/>
              <a:ea typeface="Arial" panose="020B0604020202020204" pitchFamily="34" charset="0"/>
              <a:cs typeface="Leelawadee" panose="020B0502040204020203" pitchFamily="34" charset="-34"/>
            </a:endParaRPr>
          </a:p>
          <a:p>
            <a:pPr marL="342900" marR="68580" lvl="0" indent="-342900">
              <a:lnSpc>
                <a:spcPct val="115000"/>
              </a:lnSpc>
              <a:spcAft>
                <a:spcPts val="0"/>
              </a:spcAft>
              <a:buFont typeface="Symbol" panose="05050102010706020507" pitchFamily="18" charset="2"/>
              <a:buChar char=""/>
              <a:tabLst>
                <a:tab pos="421640" algn="l"/>
              </a:tabLst>
            </a:pPr>
            <a:r>
              <a:rPr lang="en-US" spc="-10" dirty="0">
                <a:latin typeface="Leelawadee" panose="020B0502040204020203" pitchFamily="34" charset="-34"/>
                <a:ea typeface="Tahoma" panose="020B0604030504040204" pitchFamily="34" charset="0"/>
                <a:cs typeface="Leelawadee" panose="020B0502040204020203" pitchFamily="34" charset="-34"/>
              </a:rPr>
              <a:t>400 - 700</a:t>
            </a:r>
            <a:r>
              <a:rPr lang="en-US" spc="-5" dirty="0">
                <a:latin typeface="Leelawadee" panose="020B0502040204020203" pitchFamily="34" charset="-34"/>
                <a:ea typeface="Tahoma" panose="020B0604030504040204" pitchFamily="34" charset="0"/>
                <a:cs typeface="Leelawadee" panose="020B0502040204020203" pitchFamily="34" charset="-34"/>
              </a:rPr>
              <a:t> </a:t>
            </a:r>
            <a:r>
              <a:rPr lang="en-US" dirty="0">
                <a:latin typeface="Leelawadee" panose="020B0502040204020203" pitchFamily="34" charset="-34"/>
                <a:ea typeface="Tahoma" panose="020B0604030504040204" pitchFamily="34" charset="0"/>
                <a:cs typeface="Leelawadee" panose="020B0502040204020203" pitchFamily="34" charset="-34"/>
              </a:rPr>
              <a:t>can’t be done because 700 is larger than 400. Take one lot of 1000 from the </a:t>
            </a:r>
            <a:r>
              <a:rPr lang="en-US" dirty="0" smtClean="0">
                <a:latin typeface="Leelawadee" panose="020B0502040204020203" pitchFamily="34" charset="-34"/>
                <a:ea typeface="Tahoma" panose="020B0604030504040204" pitchFamily="34" charset="0"/>
                <a:cs typeface="Leelawadee" panose="020B0502040204020203" pitchFamily="34" charset="-34"/>
              </a:rPr>
              <a:t>‘Thousands’ </a:t>
            </a:r>
            <a:r>
              <a:rPr lang="en-US" dirty="0">
                <a:latin typeface="Leelawadee" panose="020B0502040204020203" pitchFamily="34" charset="-34"/>
                <a:ea typeface="Tahoma" panose="020B0604030504040204" pitchFamily="34" charset="0"/>
                <a:cs typeface="Leelawadee" panose="020B0502040204020203" pitchFamily="34" charset="-34"/>
              </a:rPr>
              <a:t>column (6000 now becomes 5000) and add this to the 400 to make 1400. 1400 – 700 = </a:t>
            </a:r>
            <a:r>
              <a:rPr lang="en-US" dirty="0" smtClean="0">
                <a:latin typeface="Leelawadee" panose="020B0502040204020203" pitchFamily="34" charset="-34"/>
                <a:ea typeface="Tahoma" panose="020B0604030504040204" pitchFamily="34" charset="0"/>
                <a:cs typeface="Leelawadee" panose="020B0502040204020203" pitchFamily="34" charset="-34"/>
              </a:rPr>
              <a:t>700.</a:t>
            </a:r>
            <a:r>
              <a:rPr lang="en-GB" dirty="0" smtClean="0">
                <a:latin typeface="Leelawadee" panose="020B0502040204020203" pitchFamily="34" charset="-34"/>
                <a:ea typeface="Tahoma" panose="020B0604030504040204" pitchFamily="34" charset="0"/>
                <a:cs typeface="Leelawadee" panose="020B0502040204020203" pitchFamily="34" charset="-34"/>
              </a:rPr>
              <a:t> 5000 </a:t>
            </a:r>
            <a:r>
              <a:rPr lang="en-GB" dirty="0">
                <a:latin typeface="Leelawadee" panose="020B0502040204020203" pitchFamily="34" charset="-34"/>
                <a:ea typeface="Tahoma" panose="020B0604030504040204" pitchFamily="34" charset="0"/>
                <a:cs typeface="Leelawadee" panose="020B0502040204020203" pitchFamily="34" charset="-34"/>
              </a:rPr>
              <a:t>– 3000 = 2000</a:t>
            </a:r>
            <a:endParaRPr lang="en-GB" dirty="0">
              <a:latin typeface="Leelawadee" panose="020B0502040204020203" pitchFamily="34" charset="-34"/>
              <a:cs typeface="Leelawadee" panose="020B0502040204020203" pitchFamily="34" charset="-34"/>
            </a:endParaRPr>
          </a:p>
        </p:txBody>
      </p:sp>
    </p:spTree>
    <p:extLst>
      <p:ext uri="{BB962C8B-B14F-4D97-AF65-F5344CB8AC3E}">
        <p14:creationId xmlns:p14="http://schemas.microsoft.com/office/powerpoint/2010/main" val="385104971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latin typeface="Leelawadee" panose="020B0502040204020203" pitchFamily="34" charset="-34"/>
                <a:cs typeface="Leelawadee" panose="020B0502040204020203" pitchFamily="34" charset="-34"/>
              </a:rPr>
              <a:t>Short </a:t>
            </a:r>
            <a:r>
              <a:rPr lang="en-GB" b="1" dirty="0" smtClean="0">
                <a:latin typeface="Leelawadee" panose="020B0502040204020203" pitchFamily="34" charset="-34"/>
                <a:cs typeface="Leelawadee" panose="020B0502040204020203" pitchFamily="34" charset="-34"/>
              </a:rPr>
              <a:t>multiplication </a:t>
            </a:r>
            <a:r>
              <a:rPr lang="en-GB" dirty="0" smtClean="0">
                <a:latin typeface="Leelawadee" panose="020B0502040204020203" pitchFamily="34" charset="-34"/>
                <a:cs typeface="Leelawadee" panose="020B0502040204020203" pitchFamily="34" charset="-34"/>
              </a:rPr>
              <a:t/>
            </a:r>
            <a:br>
              <a:rPr lang="en-GB" dirty="0" smtClean="0">
                <a:latin typeface="Leelawadee" panose="020B0502040204020203" pitchFamily="34" charset="-34"/>
                <a:cs typeface="Leelawadee" panose="020B0502040204020203" pitchFamily="34" charset="-34"/>
              </a:rPr>
            </a:br>
            <a:r>
              <a:rPr lang="en-GB" dirty="0" smtClean="0">
                <a:latin typeface="Leelawadee" panose="020B0502040204020203" pitchFamily="34" charset="-34"/>
                <a:cs typeface="Leelawadee" panose="020B0502040204020203" pitchFamily="34" charset="-34"/>
              </a:rPr>
              <a:t>(any number multiplied by a single digit number)</a:t>
            </a:r>
            <a:endParaRPr lang="en-GB" dirty="0">
              <a:latin typeface="Leelawadee" panose="020B0502040204020203" pitchFamily="34" charset="-34"/>
              <a:cs typeface="Leelawadee" panose="020B0502040204020203" pitchFamily="34" charset="-34"/>
            </a:endParaRPr>
          </a:p>
        </p:txBody>
      </p:sp>
      <p:pic>
        <p:nvPicPr>
          <p:cNvPr id="11" name="Picture 10"/>
          <p:cNvPicPr/>
          <p:nvPr/>
        </p:nvPicPr>
        <p:blipFill>
          <a:blip r:embed="rId2">
            <a:extLst>
              <a:ext uri="{28A0092B-C50C-407E-A947-70E740481C1C}">
                <a14:useLocalDpi xmlns:a14="http://schemas.microsoft.com/office/drawing/2010/main" val="0"/>
              </a:ext>
            </a:extLst>
          </a:blip>
          <a:stretch>
            <a:fillRect/>
          </a:stretch>
        </p:blipFill>
        <p:spPr>
          <a:xfrm>
            <a:off x="1547665" y="2799398"/>
            <a:ext cx="2428388" cy="1709722"/>
          </a:xfrm>
          <a:prstGeom prst="rect">
            <a:avLst/>
          </a:prstGeom>
        </p:spPr>
      </p:pic>
      <p:pic>
        <p:nvPicPr>
          <p:cNvPr id="12" name="Picture 11"/>
          <p:cNvPicPr/>
          <p:nvPr/>
        </p:nvPicPr>
        <p:blipFill>
          <a:blip r:embed="rId3">
            <a:extLst>
              <a:ext uri="{28A0092B-C50C-407E-A947-70E740481C1C}">
                <a14:useLocalDpi xmlns:a14="http://schemas.microsoft.com/office/drawing/2010/main" val="0"/>
              </a:ext>
            </a:extLst>
          </a:blip>
          <a:stretch>
            <a:fillRect/>
          </a:stretch>
        </p:blipFill>
        <p:spPr>
          <a:xfrm>
            <a:off x="4412932" y="2791143"/>
            <a:ext cx="3111396" cy="1717977"/>
          </a:xfrm>
          <a:prstGeom prst="rect">
            <a:avLst/>
          </a:prstGeom>
        </p:spPr>
      </p:pic>
      <p:sp>
        <p:nvSpPr>
          <p:cNvPr id="5" name="Rectangle 4"/>
          <p:cNvSpPr/>
          <p:nvPr/>
        </p:nvSpPr>
        <p:spPr>
          <a:xfrm>
            <a:off x="282761" y="4591426"/>
            <a:ext cx="8578477" cy="1660776"/>
          </a:xfrm>
          <a:prstGeom prst="rect">
            <a:avLst/>
          </a:prstGeom>
        </p:spPr>
        <p:txBody>
          <a:bodyPr wrap="square">
            <a:spAutoFit/>
          </a:bodyPr>
          <a:lstStyle/>
          <a:p>
            <a:pPr marL="342900" marR="68580" lvl="0" indent="-342900">
              <a:lnSpc>
                <a:spcPct val="115000"/>
              </a:lnSpc>
              <a:spcAft>
                <a:spcPts val="0"/>
              </a:spcAft>
              <a:buFont typeface="Symbol" panose="05050102010706020507" pitchFamily="18" charset="2"/>
              <a:buChar char=""/>
              <a:tabLst>
                <a:tab pos="421640" algn="l"/>
              </a:tabLst>
            </a:pPr>
            <a:r>
              <a:rPr lang="en-US" dirty="0" smtClean="0">
                <a:latin typeface="Leelawadee" panose="020B0502040204020203" pitchFamily="34" charset="-34"/>
                <a:ea typeface="Tahoma" panose="020B0604030504040204" pitchFamily="34" charset="0"/>
                <a:cs typeface="Leelawadee" panose="020B0502040204020203" pitchFamily="34" charset="-34"/>
              </a:rPr>
              <a:t>4 multiplied by 6 = 24. </a:t>
            </a:r>
            <a:r>
              <a:rPr lang="en-US" dirty="0">
                <a:latin typeface="Leelawadee" panose="020B0502040204020203" pitchFamily="34" charset="-34"/>
                <a:ea typeface="Tahoma" panose="020B0604030504040204" pitchFamily="34" charset="0"/>
                <a:cs typeface="Leelawadee" panose="020B0502040204020203" pitchFamily="34" charset="-34"/>
              </a:rPr>
              <a:t> </a:t>
            </a:r>
            <a:r>
              <a:rPr lang="en-US" dirty="0" smtClean="0">
                <a:latin typeface="Leelawadee" panose="020B0502040204020203" pitchFamily="34" charset="-34"/>
                <a:ea typeface="Tahoma" panose="020B0604030504040204" pitchFamily="34" charset="0"/>
                <a:cs typeface="Leelawadee" panose="020B0502040204020203" pitchFamily="34" charset="-34"/>
              </a:rPr>
              <a:t>Write the 4 in the ‘Ones’ column and carry the two into the ‘Tens’ column.</a:t>
            </a:r>
          </a:p>
          <a:p>
            <a:pPr marL="342900" marR="68580" lvl="0" indent="-342900">
              <a:lnSpc>
                <a:spcPct val="115000"/>
              </a:lnSpc>
              <a:spcAft>
                <a:spcPts val="0"/>
              </a:spcAft>
              <a:buFont typeface="Symbol" panose="05050102010706020507" pitchFamily="18" charset="2"/>
              <a:buChar char=""/>
              <a:tabLst>
                <a:tab pos="421640" algn="l"/>
              </a:tabLst>
            </a:pPr>
            <a:r>
              <a:rPr lang="en-US" dirty="0" smtClean="0">
                <a:latin typeface="Leelawadee" panose="020B0502040204020203" pitchFamily="34" charset="-34"/>
                <a:ea typeface="Tahoma" panose="020B0604030504040204" pitchFamily="34" charset="0"/>
                <a:cs typeface="Leelawadee" panose="020B0502040204020203" pitchFamily="34" charset="-34"/>
              </a:rPr>
              <a:t>30 x 6=180 but we write this as three x 6 (18) and add the 2 ( that represent 20) from the 24 which makes 200. We write this as 20.</a:t>
            </a:r>
          </a:p>
          <a:p>
            <a:pPr marL="342900" marR="68580" lvl="0" indent="-342900">
              <a:lnSpc>
                <a:spcPct val="115000"/>
              </a:lnSpc>
              <a:spcAft>
                <a:spcPts val="0"/>
              </a:spcAft>
              <a:buFont typeface="Symbol" panose="05050102010706020507" pitchFamily="18" charset="2"/>
              <a:buChar char=""/>
              <a:tabLst>
                <a:tab pos="421640" algn="l"/>
              </a:tabLst>
            </a:pPr>
            <a:r>
              <a:rPr lang="en-US" dirty="0" smtClean="0">
                <a:latin typeface="Leelawadee" panose="020B0502040204020203" pitchFamily="34" charset="-34"/>
                <a:ea typeface="Tahoma" panose="020B0604030504040204" pitchFamily="34" charset="0"/>
                <a:cs typeface="Leelawadee" panose="020B0502040204020203" pitchFamily="34" charset="-34"/>
              </a:rPr>
              <a:t>We can now see the answer as 204.</a:t>
            </a:r>
            <a:endParaRPr lang="en-GB" dirty="0">
              <a:latin typeface="Leelawadee" panose="020B0502040204020203" pitchFamily="34" charset="-34"/>
              <a:cs typeface="Leelawadee" panose="020B0502040204020203" pitchFamily="34" charset="-34"/>
            </a:endParaRPr>
          </a:p>
        </p:txBody>
      </p:sp>
    </p:spTree>
    <p:extLst>
      <p:ext uri="{BB962C8B-B14F-4D97-AF65-F5344CB8AC3E}">
        <p14:creationId xmlns:p14="http://schemas.microsoft.com/office/powerpoint/2010/main" val="12569582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Leelawadee" panose="020B0502040204020203" pitchFamily="34" charset="-34"/>
                <a:cs typeface="Leelawadee" panose="020B0502040204020203" pitchFamily="34" charset="-34"/>
              </a:rPr>
              <a:t>Long multiplication </a:t>
            </a:r>
            <a:r>
              <a:rPr lang="en-GB" dirty="0" smtClean="0">
                <a:latin typeface="Leelawadee" panose="020B0502040204020203" pitchFamily="34" charset="-34"/>
                <a:cs typeface="Leelawadee" panose="020B0502040204020203" pitchFamily="34" charset="-34"/>
              </a:rPr>
              <a:t>(by two digit)</a:t>
            </a:r>
            <a:endParaRPr lang="en-GB" dirty="0">
              <a:latin typeface="Leelawadee" panose="020B0502040204020203" pitchFamily="34" charset="-34"/>
              <a:cs typeface="Leelawadee" panose="020B0502040204020203" pitchFamily="34" charset="-34"/>
            </a:endParaRPr>
          </a:p>
        </p:txBody>
      </p:sp>
      <p:pic>
        <p:nvPicPr>
          <p:cNvPr id="13" name="Picture 12"/>
          <p:cNvPicPr/>
          <p:nvPr/>
        </p:nvPicPr>
        <p:blipFill>
          <a:blip r:embed="rId3">
            <a:extLst>
              <a:ext uri="{28A0092B-C50C-407E-A947-70E740481C1C}">
                <a14:useLocalDpi xmlns:a14="http://schemas.microsoft.com/office/drawing/2010/main" val="0"/>
              </a:ext>
            </a:extLst>
          </a:blip>
          <a:stretch>
            <a:fillRect/>
          </a:stretch>
        </p:blipFill>
        <p:spPr>
          <a:xfrm>
            <a:off x="2627784" y="2132856"/>
            <a:ext cx="3183290" cy="2533501"/>
          </a:xfrm>
          <a:prstGeom prst="rect">
            <a:avLst/>
          </a:prstGeom>
        </p:spPr>
      </p:pic>
      <p:sp>
        <p:nvSpPr>
          <p:cNvPr id="4" name="Rectangle 3"/>
          <p:cNvSpPr/>
          <p:nvPr/>
        </p:nvSpPr>
        <p:spPr>
          <a:xfrm>
            <a:off x="282761" y="4591426"/>
            <a:ext cx="8578477" cy="1660776"/>
          </a:xfrm>
          <a:prstGeom prst="rect">
            <a:avLst/>
          </a:prstGeom>
        </p:spPr>
        <p:txBody>
          <a:bodyPr wrap="square">
            <a:spAutoFit/>
          </a:bodyPr>
          <a:lstStyle/>
          <a:p>
            <a:pPr marL="342900" marR="68580" lvl="0" indent="-342900">
              <a:lnSpc>
                <a:spcPct val="115000"/>
              </a:lnSpc>
              <a:spcAft>
                <a:spcPts val="0"/>
              </a:spcAft>
              <a:buFont typeface="Symbol" panose="05050102010706020507" pitchFamily="18" charset="2"/>
              <a:buChar char=""/>
              <a:tabLst>
                <a:tab pos="421640" algn="l"/>
              </a:tabLst>
            </a:pPr>
            <a:r>
              <a:rPr lang="en-US" dirty="0" smtClean="0">
                <a:latin typeface="Leelawadee" panose="020B0502040204020203" pitchFamily="34" charset="-34"/>
                <a:cs typeface="Leelawadee" panose="020B0502040204020203" pitchFamily="34" charset="-34"/>
              </a:rPr>
              <a:t>Complete the top row by the ‘Ones’ column as we did for short </a:t>
            </a:r>
            <a:r>
              <a:rPr lang="en-US" dirty="0" err="1" smtClean="0">
                <a:latin typeface="Leelawadee" panose="020B0502040204020203" pitchFamily="34" charset="-34"/>
                <a:cs typeface="Leelawadee" panose="020B0502040204020203" pitchFamily="34" charset="-34"/>
              </a:rPr>
              <a:t>multplication</a:t>
            </a:r>
            <a:r>
              <a:rPr lang="en-US" dirty="0" smtClean="0">
                <a:latin typeface="Leelawadee" panose="020B0502040204020203" pitchFamily="34" charset="-34"/>
                <a:cs typeface="Leelawadee" panose="020B0502040204020203" pitchFamily="34" charset="-34"/>
              </a:rPr>
              <a:t>. ( 75 x 6).</a:t>
            </a:r>
          </a:p>
          <a:p>
            <a:pPr marL="342900" marR="68580" lvl="0" indent="-342900">
              <a:lnSpc>
                <a:spcPct val="115000"/>
              </a:lnSpc>
              <a:spcAft>
                <a:spcPts val="0"/>
              </a:spcAft>
              <a:buFont typeface="Symbol" panose="05050102010706020507" pitchFamily="18" charset="2"/>
              <a:buChar char=""/>
              <a:tabLst>
                <a:tab pos="421640" algn="l"/>
              </a:tabLst>
            </a:pPr>
            <a:r>
              <a:rPr lang="en-US" dirty="0" smtClean="0">
                <a:latin typeface="Leelawadee" panose="020B0502040204020203" pitchFamily="34" charset="-34"/>
                <a:cs typeface="Leelawadee" panose="020B0502040204020203" pitchFamily="34" charset="-34"/>
              </a:rPr>
              <a:t>For the ‘Tens’ column, we place a 0 to represent that the ‘4’in 46 represents 40. We then complete as we did for the short multiplication method.</a:t>
            </a:r>
          </a:p>
          <a:p>
            <a:pPr marL="342900" marR="68580" lvl="0" indent="-342900">
              <a:lnSpc>
                <a:spcPct val="115000"/>
              </a:lnSpc>
              <a:spcAft>
                <a:spcPts val="0"/>
              </a:spcAft>
              <a:buFont typeface="Symbol" panose="05050102010706020507" pitchFamily="18" charset="2"/>
              <a:buChar char=""/>
              <a:tabLst>
                <a:tab pos="421640" algn="l"/>
              </a:tabLst>
            </a:pPr>
            <a:r>
              <a:rPr lang="en-US" dirty="0" smtClean="0">
                <a:latin typeface="Leelawadee" panose="020B0502040204020203" pitchFamily="34" charset="-34"/>
                <a:cs typeface="Leelawadee" panose="020B0502040204020203" pitchFamily="34" charset="-34"/>
              </a:rPr>
              <a:t>Finally we add up the total.</a:t>
            </a:r>
            <a:endParaRPr lang="en-GB" dirty="0">
              <a:latin typeface="Leelawadee" panose="020B0502040204020203" pitchFamily="34" charset="-34"/>
              <a:cs typeface="Leelawadee" panose="020B0502040204020203" pitchFamily="34" charset="-34"/>
            </a:endParaRPr>
          </a:p>
        </p:txBody>
      </p:sp>
    </p:spTree>
    <p:extLst>
      <p:ext uri="{BB962C8B-B14F-4D97-AF65-F5344CB8AC3E}">
        <p14:creationId xmlns:p14="http://schemas.microsoft.com/office/powerpoint/2010/main" val="16698745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55576" y="-24060"/>
            <a:ext cx="7886700" cy="1325563"/>
          </a:xfrm>
        </p:spPr>
        <p:txBody>
          <a:bodyPr>
            <a:normAutofit fontScale="90000"/>
          </a:bodyPr>
          <a:lstStyle/>
          <a:p>
            <a:r>
              <a:rPr lang="en-GB" b="1" dirty="0" smtClean="0">
                <a:latin typeface="Leelawadee" panose="020B0502040204020203" pitchFamily="34" charset="-34"/>
                <a:cs typeface="Leelawadee" panose="020B0502040204020203" pitchFamily="34" charset="-34"/>
              </a:rPr>
              <a:t>Short division method</a:t>
            </a:r>
            <a:r>
              <a:rPr lang="en-GB" dirty="0" smtClean="0">
                <a:latin typeface="Leelawadee" panose="020B0502040204020203" pitchFamily="34" charset="-34"/>
                <a:cs typeface="Leelawadee" panose="020B0502040204020203" pitchFamily="34" charset="-34"/>
              </a:rPr>
              <a:t/>
            </a:r>
            <a:br>
              <a:rPr lang="en-GB" dirty="0" smtClean="0">
                <a:latin typeface="Leelawadee" panose="020B0502040204020203" pitchFamily="34" charset="-34"/>
                <a:cs typeface="Leelawadee" panose="020B0502040204020203" pitchFamily="34" charset="-34"/>
              </a:rPr>
            </a:br>
            <a:r>
              <a:rPr lang="en-GB" dirty="0" smtClean="0">
                <a:latin typeface="Leelawadee" panose="020B0502040204020203" pitchFamily="34" charset="-34"/>
                <a:cs typeface="Leelawadee" panose="020B0502040204020203" pitchFamily="34" charset="-34"/>
              </a:rPr>
              <a:t>(any number divided by a single digit number).</a:t>
            </a:r>
            <a:endParaRPr lang="en-GB" dirty="0">
              <a:latin typeface="Leelawadee" panose="020B0502040204020203" pitchFamily="34" charset="-34"/>
              <a:cs typeface="Leelawadee" panose="020B0502040204020203" pitchFamily="34" charset="-34"/>
            </a:endParaRPr>
          </a:p>
        </p:txBody>
      </p:sp>
      <p:pic>
        <p:nvPicPr>
          <p:cNvPr id="6" name="Picture 5"/>
          <p:cNvPicPr/>
          <p:nvPr/>
        </p:nvPicPr>
        <p:blipFill>
          <a:blip r:embed="rId2">
            <a:extLst>
              <a:ext uri="{28A0092B-C50C-407E-A947-70E740481C1C}">
                <a14:useLocalDpi xmlns:a14="http://schemas.microsoft.com/office/drawing/2010/main" val="0"/>
              </a:ext>
            </a:extLst>
          </a:blip>
          <a:stretch>
            <a:fillRect/>
          </a:stretch>
        </p:blipFill>
        <p:spPr>
          <a:xfrm>
            <a:off x="711125" y="1719382"/>
            <a:ext cx="2378075" cy="2197100"/>
          </a:xfrm>
          <a:prstGeom prst="rect">
            <a:avLst/>
          </a:prstGeom>
        </p:spPr>
      </p:pic>
      <p:pic>
        <p:nvPicPr>
          <p:cNvPr id="3073" name="Picture 5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8815" y="1707501"/>
            <a:ext cx="2333625" cy="23876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6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43076" y="1714977"/>
            <a:ext cx="2201863" cy="23336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67543" y="4096613"/>
            <a:ext cx="8352928" cy="3416320"/>
          </a:xfrm>
          <a:prstGeom prst="rect">
            <a:avLst/>
          </a:prstGeom>
          <a:noFill/>
        </p:spPr>
        <p:txBody>
          <a:bodyPr wrap="square" rtlCol="0">
            <a:spAutoFit/>
          </a:bodyPr>
          <a:lstStyle/>
          <a:p>
            <a:r>
              <a:rPr lang="en-US" dirty="0" smtClean="0">
                <a:latin typeface="Leelawadee" panose="020B0502040204020203" pitchFamily="34" charset="-34"/>
                <a:cs typeface="Leelawadee" panose="020B0502040204020203" pitchFamily="34" charset="-34"/>
              </a:rPr>
              <a:t>Children will progress from the initial short division method without remainders, to remainders and then as they reach Year 5 and 6 they will begin to express remainders as fractions and decimals.</a:t>
            </a:r>
            <a:endParaRPr lang="en-US" dirty="0">
              <a:latin typeface="Leelawadee" panose="020B0502040204020203" pitchFamily="34" charset="-34"/>
              <a:cs typeface="Leelawadee" panose="020B0502040204020203" pitchFamily="34" charset="-34"/>
            </a:endParaRPr>
          </a:p>
          <a:p>
            <a:pPr marL="285750" indent="-285750">
              <a:buFont typeface="Arial" panose="020B0604020202020204" pitchFamily="34" charset="0"/>
              <a:buChar char="•"/>
            </a:pPr>
            <a:endParaRPr lang="en-US" dirty="0" smtClean="0">
              <a:latin typeface="Leelawadee" panose="020B0502040204020203" pitchFamily="34" charset="-34"/>
              <a:cs typeface="Leelawadee" panose="020B0502040204020203" pitchFamily="34" charset="-34"/>
            </a:endParaRPr>
          </a:p>
          <a:p>
            <a:pPr marL="285750" indent="-285750">
              <a:buFont typeface="Arial" panose="020B0604020202020204" pitchFamily="34" charset="0"/>
              <a:buChar char="•"/>
            </a:pPr>
            <a:r>
              <a:rPr lang="en-US" dirty="0" smtClean="0">
                <a:latin typeface="Leelawadee" panose="020B0502040204020203" pitchFamily="34" charset="-34"/>
                <a:cs typeface="Leelawadee" panose="020B0502040204020203" pitchFamily="34" charset="-34"/>
              </a:rPr>
              <a:t>For 96 divided by 3, We look at how many times the divisor (3) goes into the dividend (96). </a:t>
            </a:r>
          </a:p>
          <a:p>
            <a:pPr marL="285750" indent="-285750">
              <a:buFont typeface="Arial" panose="020B0604020202020204" pitchFamily="34" charset="0"/>
              <a:buChar char="•"/>
            </a:pPr>
            <a:r>
              <a:rPr lang="en-US" dirty="0" smtClean="0">
                <a:latin typeface="Leelawadee" panose="020B0502040204020203" pitchFamily="34" charset="-34"/>
                <a:cs typeface="Leelawadee" panose="020B0502040204020203" pitchFamily="34" charset="-34"/>
              </a:rPr>
              <a:t>3 goes into 9, three times exactly so we place the three above. There is no remainder.</a:t>
            </a:r>
          </a:p>
          <a:p>
            <a:pPr marL="285750" indent="-285750">
              <a:buFont typeface="Arial" panose="020B0604020202020204" pitchFamily="34" charset="0"/>
              <a:buChar char="•"/>
            </a:pPr>
            <a:r>
              <a:rPr lang="en-US" dirty="0" smtClean="0">
                <a:latin typeface="Leelawadee" panose="020B0502040204020203" pitchFamily="34" charset="-34"/>
                <a:cs typeface="Leelawadee" panose="020B0502040204020203" pitchFamily="34" charset="-34"/>
              </a:rPr>
              <a:t>3 goes into 6, 2 times exactly so we write this above.</a:t>
            </a:r>
          </a:p>
          <a:p>
            <a:endParaRPr lang="en-US" dirty="0" smtClean="0">
              <a:latin typeface="Leelawadee" panose="020B0502040204020203" pitchFamily="34" charset="-34"/>
              <a:cs typeface="Leelawadee" panose="020B0502040204020203" pitchFamily="34" charset="-34"/>
            </a:endParaRPr>
          </a:p>
          <a:p>
            <a:endParaRPr lang="en-US" dirty="0" smtClean="0">
              <a:latin typeface="Leelawadee" panose="020B0502040204020203" pitchFamily="34" charset="-34"/>
              <a:cs typeface="Leelawadee" panose="020B0502040204020203" pitchFamily="34" charset="-34"/>
            </a:endParaRPr>
          </a:p>
          <a:p>
            <a:pPr marL="285750" indent="-285750">
              <a:buFont typeface="Arial" panose="020B0604020202020204" pitchFamily="34" charset="0"/>
              <a:buChar char="•"/>
            </a:pPr>
            <a:endParaRPr lang="en-GB" dirty="0">
              <a:latin typeface="Leelawadee" panose="020B0502040204020203" pitchFamily="34" charset="-34"/>
              <a:cs typeface="Leelawadee" panose="020B0502040204020203" pitchFamily="34" charset="-34"/>
            </a:endParaRPr>
          </a:p>
        </p:txBody>
      </p:sp>
    </p:spTree>
    <p:extLst>
      <p:ext uri="{BB962C8B-B14F-4D97-AF65-F5344CB8AC3E}">
        <p14:creationId xmlns:p14="http://schemas.microsoft.com/office/powerpoint/2010/main" val="68720022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55576" y="476672"/>
            <a:ext cx="7886700" cy="1325563"/>
          </a:xfrm>
        </p:spPr>
        <p:txBody>
          <a:bodyPr>
            <a:normAutofit fontScale="90000"/>
          </a:bodyPr>
          <a:lstStyle/>
          <a:p>
            <a:pPr algn="ctr"/>
            <a:r>
              <a:rPr lang="en-GB" b="1" dirty="0" smtClean="0">
                <a:latin typeface="Leelawadee" panose="020B0502040204020203" pitchFamily="34" charset="-34"/>
                <a:cs typeface="Leelawadee" panose="020B0502040204020203" pitchFamily="34" charset="-34"/>
              </a:rPr>
              <a:t>Long division </a:t>
            </a:r>
            <a:r>
              <a:rPr lang="en-GB" dirty="0" smtClean="0">
                <a:latin typeface="Leelawadee" panose="020B0502040204020203" pitchFamily="34" charset="-34"/>
                <a:cs typeface="Leelawadee" panose="020B0502040204020203" pitchFamily="34" charset="-34"/>
              </a:rPr>
              <a:t/>
            </a:r>
            <a:br>
              <a:rPr lang="en-GB" dirty="0" smtClean="0">
                <a:latin typeface="Leelawadee" panose="020B0502040204020203" pitchFamily="34" charset="-34"/>
                <a:cs typeface="Leelawadee" panose="020B0502040204020203" pitchFamily="34" charset="-34"/>
              </a:rPr>
            </a:br>
            <a:r>
              <a:rPr lang="en-GB" dirty="0" smtClean="0">
                <a:latin typeface="Leelawadee" panose="020B0502040204020203" pitchFamily="34" charset="-34"/>
                <a:cs typeface="Leelawadee" panose="020B0502040204020203" pitchFamily="34" charset="-34"/>
              </a:rPr>
              <a:t>A number up to four digits (or more) divided by two digits</a:t>
            </a:r>
            <a:br>
              <a:rPr lang="en-GB" dirty="0" smtClean="0">
                <a:latin typeface="Leelawadee" panose="020B0502040204020203" pitchFamily="34" charset="-34"/>
                <a:cs typeface="Leelawadee" panose="020B0502040204020203" pitchFamily="34" charset="-34"/>
              </a:rPr>
            </a:br>
            <a:r>
              <a:rPr lang="en-GB" dirty="0" smtClean="0">
                <a:latin typeface="Leelawadee" panose="020B0502040204020203" pitchFamily="34" charset="-34"/>
                <a:cs typeface="Leelawadee" panose="020B0502040204020203" pitchFamily="34" charset="-34"/>
              </a:rPr>
              <a:t>(Year 6 only)</a:t>
            </a:r>
            <a:endParaRPr lang="en-GB" dirty="0">
              <a:latin typeface="Leelawadee" panose="020B0502040204020203" pitchFamily="34" charset="-34"/>
              <a:cs typeface="Leelawadee" panose="020B0502040204020203" pitchFamily="34" charset="-34"/>
            </a:endParaRPr>
          </a:p>
        </p:txBody>
      </p:sp>
      <p:pic>
        <p:nvPicPr>
          <p:cNvPr id="6" name="Picture 5"/>
          <p:cNvPicPr/>
          <p:nvPr/>
        </p:nvPicPr>
        <p:blipFill>
          <a:blip r:embed="rId2">
            <a:extLst>
              <a:ext uri="{28A0092B-C50C-407E-A947-70E740481C1C}">
                <a14:useLocalDpi xmlns:a14="http://schemas.microsoft.com/office/drawing/2010/main" val="0"/>
              </a:ext>
            </a:extLst>
          </a:blip>
          <a:stretch>
            <a:fillRect/>
          </a:stretch>
        </p:blipFill>
        <p:spPr>
          <a:xfrm>
            <a:off x="1331640" y="2730874"/>
            <a:ext cx="3168352" cy="2066278"/>
          </a:xfrm>
          <a:prstGeom prst="rect">
            <a:avLst/>
          </a:prstGeom>
        </p:spPr>
      </p:pic>
      <p:pic>
        <p:nvPicPr>
          <p:cNvPr id="7" name="Picture 6"/>
          <p:cNvPicPr/>
          <p:nvPr/>
        </p:nvPicPr>
        <p:blipFill>
          <a:blip r:embed="rId3">
            <a:extLst>
              <a:ext uri="{28A0092B-C50C-407E-A947-70E740481C1C}">
                <a14:useLocalDpi xmlns:a14="http://schemas.microsoft.com/office/drawing/2010/main" val="0"/>
              </a:ext>
            </a:extLst>
          </a:blip>
          <a:stretch>
            <a:fillRect/>
          </a:stretch>
        </p:blipFill>
        <p:spPr>
          <a:xfrm>
            <a:off x="5148064" y="2060848"/>
            <a:ext cx="2592288" cy="2736304"/>
          </a:xfrm>
          <a:prstGeom prst="rect">
            <a:avLst/>
          </a:prstGeom>
        </p:spPr>
      </p:pic>
    </p:spTree>
    <p:extLst>
      <p:ext uri="{BB962C8B-B14F-4D97-AF65-F5344CB8AC3E}">
        <p14:creationId xmlns:p14="http://schemas.microsoft.com/office/powerpoint/2010/main" val="21784814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Leelawadee" panose="020B0502040204020203" pitchFamily="34" charset="-34"/>
                <a:cs typeface="Leelawadee" panose="020B0502040204020203" pitchFamily="34" charset="-34"/>
              </a:rPr>
              <a:t>Reasoning examples</a:t>
            </a:r>
            <a:endParaRPr lang="en-GB" b="1" dirty="0">
              <a:latin typeface="Leelawadee" panose="020B0502040204020203" pitchFamily="34" charset="-34"/>
              <a:cs typeface="Leelawadee" panose="020B0502040204020203" pitchFamily="34" charset="-34"/>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067" y="1484784"/>
            <a:ext cx="8702286" cy="46085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4598210" y="3429000"/>
            <a:ext cx="1773990" cy="432048"/>
          </a:xfrm>
          <a:prstGeom prst="rect">
            <a:avLst/>
          </a:prstGeom>
          <a:solidFill>
            <a:srgbClr val="FDC7DA">
              <a:alpha val="3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7" name="Straight Arrow Connector 6"/>
          <p:cNvCxnSpPr/>
          <p:nvPr/>
        </p:nvCxnSpPr>
        <p:spPr>
          <a:xfrm flipH="1">
            <a:off x="6372200" y="1052736"/>
            <a:ext cx="864096" cy="237626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951248" y="685262"/>
            <a:ext cx="1000544" cy="369332"/>
          </a:xfrm>
          <a:prstGeom prst="rect">
            <a:avLst/>
          </a:prstGeom>
          <a:noFill/>
        </p:spPr>
        <p:txBody>
          <a:bodyPr wrap="square" rtlCol="0">
            <a:spAutoFit/>
          </a:bodyPr>
          <a:lstStyle/>
          <a:p>
            <a:r>
              <a:rPr lang="en-GB" dirty="0" smtClean="0"/>
              <a:t>Key skill</a:t>
            </a:r>
            <a:endParaRPr lang="en-GB" dirty="0"/>
          </a:p>
        </p:txBody>
      </p:sp>
    </p:spTree>
    <p:extLst>
      <p:ext uri="{BB962C8B-B14F-4D97-AF65-F5344CB8AC3E}">
        <p14:creationId xmlns:p14="http://schemas.microsoft.com/office/powerpoint/2010/main" val="239818966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79512" y="365126"/>
            <a:ext cx="8568952" cy="1325563"/>
          </a:xfrm>
        </p:spPr>
        <p:txBody>
          <a:bodyPr>
            <a:normAutofit/>
          </a:bodyPr>
          <a:lstStyle/>
          <a:p>
            <a:pPr algn="ctr"/>
            <a:r>
              <a:rPr lang="en-GB" sz="3600" b="1" dirty="0" smtClean="0">
                <a:latin typeface="Leelawadee" panose="020B0502040204020203" pitchFamily="34" charset="-34"/>
                <a:cs typeface="Leelawadee" panose="020B0502040204020203" pitchFamily="34" charset="-34"/>
              </a:rPr>
              <a:t>Example of a Year 6 SATs question</a:t>
            </a:r>
            <a:endParaRPr lang="en-GB" sz="3600" b="1" dirty="0">
              <a:latin typeface="Leelawadee" panose="020B0502040204020203" pitchFamily="34" charset="-34"/>
              <a:cs typeface="Leelawadee" panose="020B0502040204020203" pitchFamily="34" charset="-34"/>
            </a:endParaRPr>
          </a:p>
        </p:txBody>
      </p:sp>
      <p:sp>
        <p:nvSpPr>
          <p:cNvPr id="6" name="Rectangle 5"/>
          <p:cNvSpPr/>
          <p:nvPr/>
        </p:nvSpPr>
        <p:spPr>
          <a:xfrm>
            <a:off x="251520" y="1556792"/>
            <a:ext cx="8604448" cy="45365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647564" y="1583644"/>
            <a:ext cx="7848872" cy="1077218"/>
          </a:xfrm>
          <a:prstGeom prst="rect">
            <a:avLst/>
          </a:prstGeom>
        </p:spPr>
        <p:txBody>
          <a:bodyPr wrap="square">
            <a:spAutoFit/>
          </a:bodyPr>
          <a:lstStyle/>
          <a:p>
            <a:pPr marL="285750" lvl="0" indent="-285750">
              <a:buFont typeface="Arial" pitchFamily="34" charset="0"/>
              <a:buChar char="•"/>
            </a:pPr>
            <a:r>
              <a:rPr lang="en-GB" sz="3600" b="1" dirty="0" smtClean="0">
                <a:solidFill>
                  <a:prstClr val="white"/>
                </a:solidFill>
                <a:latin typeface="Leelawadee" pitchFamily="34" charset="-34"/>
                <a:cs typeface="Leelawadee" pitchFamily="34" charset="-34"/>
              </a:rPr>
              <a:t>Reasoning</a:t>
            </a:r>
            <a:r>
              <a:rPr lang="en-GB" sz="2800" b="1" dirty="0" smtClean="0">
                <a:solidFill>
                  <a:prstClr val="white"/>
                </a:solidFill>
                <a:latin typeface="Leelawadee" pitchFamily="34" charset="-34"/>
                <a:cs typeface="Leelawadee" pitchFamily="34" charset="-34"/>
              </a:rPr>
              <a:t> </a:t>
            </a:r>
            <a:r>
              <a:rPr lang="en-GB" sz="2800" b="1" dirty="0">
                <a:solidFill>
                  <a:prstClr val="white"/>
                </a:solidFill>
                <a:latin typeface="Leelawadee" pitchFamily="34" charset="-34"/>
                <a:cs typeface="Leelawadee" pitchFamily="34" charset="-34"/>
              </a:rPr>
              <a:t>– multiple </a:t>
            </a:r>
            <a:r>
              <a:rPr lang="en-GB" sz="2800" b="1" dirty="0" smtClean="0">
                <a:solidFill>
                  <a:prstClr val="white"/>
                </a:solidFill>
                <a:latin typeface="Leelawadee" pitchFamily="34" charset="-34"/>
                <a:cs typeface="Leelawadee" pitchFamily="34" charset="-34"/>
              </a:rPr>
              <a:t>step, multiple application problems.</a:t>
            </a:r>
            <a:endParaRPr lang="en-GB" sz="2800" b="1" dirty="0">
              <a:solidFill>
                <a:prstClr val="white"/>
              </a:solidFill>
              <a:latin typeface="Leelawadee" pitchFamily="34" charset="-34"/>
              <a:cs typeface="Leelawadee" pitchFamily="34" charset="-34"/>
            </a:endParaRPr>
          </a:p>
        </p:txBody>
      </p:sp>
      <p:sp>
        <p:nvSpPr>
          <p:cNvPr id="23" name="Rectangle 22"/>
          <p:cNvSpPr/>
          <p:nvPr/>
        </p:nvSpPr>
        <p:spPr>
          <a:xfrm>
            <a:off x="5471592" y="3059109"/>
            <a:ext cx="3384376" cy="2308324"/>
          </a:xfrm>
          <a:prstGeom prst="rect">
            <a:avLst/>
          </a:prstGeom>
        </p:spPr>
        <p:txBody>
          <a:bodyPr wrap="square">
            <a:spAutoFit/>
          </a:bodyPr>
          <a:lstStyle/>
          <a:p>
            <a:pPr marL="285750" lvl="0" indent="-285750">
              <a:buFont typeface="Arial" pitchFamily="34" charset="0"/>
              <a:buChar char="•"/>
            </a:pPr>
            <a:r>
              <a:rPr lang="en-GB" sz="2400" b="1" dirty="0" smtClean="0">
                <a:solidFill>
                  <a:prstClr val="white"/>
                </a:solidFill>
                <a:latin typeface="Leelawadee" pitchFamily="34" charset="-34"/>
                <a:cs typeface="Leelawadee" pitchFamily="34" charset="-34"/>
              </a:rPr>
              <a:t>Fractions</a:t>
            </a:r>
          </a:p>
          <a:p>
            <a:pPr marL="285750" lvl="0" indent="-285750">
              <a:buFont typeface="Arial" pitchFamily="34" charset="0"/>
              <a:buChar char="•"/>
            </a:pPr>
            <a:r>
              <a:rPr lang="en-GB" sz="2400" b="1" dirty="0" smtClean="0">
                <a:solidFill>
                  <a:prstClr val="white"/>
                </a:solidFill>
                <a:latin typeface="Leelawadee" pitchFamily="34" charset="-34"/>
                <a:cs typeface="Leelawadee" pitchFamily="34" charset="-34"/>
              </a:rPr>
              <a:t>Common </a:t>
            </a:r>
          </a:p>
          <a:p>
            <a:pPr lvl="0"/>
            <a:r>
              <a:rPr lang="en-GB" sz="2400" b="1" dirty="0">
                <a:solidFill>
                  <a:prstClr val="white"/>
                </a:solidFill>
                <a:latin typeface="Leelawadee" pitchFamily="34" charset="-34"/>
                <a:cs typeface="Leelawadee" pitchFamily="34" charset="-34"/>
              </a:rPr>
              <a:t> </a:t>
            </a:r>
            <a:r>
              <a:rPr lang="en-GB" sz="2400" b="1" dirty="0" smtClean="0">
                <a:solidFill>
                  <a:prstClr val="white"/>
                </a:solidFill>
                <a:latin typeface="Leelawadee" pitchFamily="34" charset="-34"/>
                <a:cs typeface="Leelawadee" pitchFamily="34" charset="-34"/>
              </a:rPr>
              <a:t>  denominators</a:t>
            </a:r>
          </a:p>
          <a:p>
            <a:pPr marL="285750" lvl="0" indent="-285750">
              <a:buFont typeface="Arial" pitchFamily="34" charset="0"/>
              <a:buChar char="•"/>
            </a:pPr>
            <a:r>
              <a:rPr lang="en-GB" sz="2400" b="1" dirty="0" smtClean="0">
                <a:solidFill>
                  <a:prstClr val="white"/>
                </a:solidFill>
                <a:latin typeface="Leelawadee" pitchFamily="34" charset="-34"/>
                <a:cs typeface="Leelawadee" pitchFamily="34" charset="-34"/>
              </a:rPr>
              <a:t>Mixed numbers /Improper fractions</a:t>
            </a:r>
          </a:p>
          <a:p>
            <a:pPr marL="285750" lvl="0" indent="-285750">
              <a:buFont typeface="Arial" pitchFamily="34" charset="0"/>
              <a:buChar char="•"/>
            </a:pPr>
            <a:r>
              <a:rPr lang="en-GB" sz="2400" b="1" dirty="0" smtClean="0">
                <a:solidFill>
                  <a:prstClr val="white"/>
                </a:solidFill>
                <a:latin typeface="Leelawadee" pitchFamily="34" charset="-34"/>
                <a:cs typeface="Leelawadee" pitchFamily="34" charset="-34"/>
              </a:rPr>
              <a:t>Sequences</a:t>
            </a:r>
            <a:endParaRPr lang="en-GB" b="1" dirty="0">
              <a:solidFill>
                <a:prstClr val="white"/>
              </a:solidFill>
              <a:latin typeface="Leelawadee" pitchFamily="34" charset="-34"/>
              <a:cs typeface="Leelawadee" pitchFamily="34" charset="-34"/>
            </a:endParaRPr>
          </a:p>
        </p:txBody>
      </p:sp>
      <mc:AlternateContent xmlns:mc="http://schemas.openxmlformats.org/markup-compatibility/2006" xmlns:a14="http://schemas.microsoft.com/office/drawing/2010/main">
        <mc:Choice Requires="a14">
          <p:sp>
            <p:nvSpPr>
              <p:cNvPr id="20" name="Rectangle 19"/>
              <p:cNvSpPr/>
              <p:nvPr/>
            </p:nvSpPr>
            <p:spPr>
              <a:xfrm>
                <a:off x="647564" y="3059108"/>
                <a:ext cx="4500500" cy="2746155"/>
              </a:xfrm>
              <a:prstGeom prst="rect">
                <a:avLst/>
              </a:prstGeom>
              <a:solidFill>
                <a:schemeClr val="accent3">
                  <a:lumMod val="20000"/>
                  <a:lumOff val="80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GB" i="1" smtClean="0">
                              <a:latin typeface="Cambria Math" panose="02040503050406030204" pitchFamily="18" charset="0"/>
                            </a:rPr>
                          </m:ctrlPr>
                        </m:fPr>
                        <m:num/>
                        <m:den/>
                      </m:f>
                    </m:oMath>
                  </m:oMathPara>
                </a14:m>
                <a:endParaRPr lang="en-GB" dirty="0"/>
              </a:p>
            </p:txBody>
          </p:sp>
        </mc:Choice>
        <mc:Fallback xmlns="">
          <p:sp>
            <p:nvSpPr>
              <p:cNvPr id="20" name="Rectangle 19"/>
              <p:cNvSpPr>
                <a:spLocks noRot="1" noChangeAspect="1" noMove="1" noResize="1" noEditPoints="1" noAdjustHandles="1" noChangeArrowheads="1" noChangeShapeType="1" noTextEdit="1"/>
              </p:cNvSpPr>
              <p:nvPr/>
            </p:nvSpPr>
            <p:spPr>
              <a:xfrm>
                <a:off x="647564" y="3059108"/>
                <a:ext cx="4500500" cy="2746155"/>
              </a:xfrm>
              <a:prstGeom prst="rect">
                <a:avLst/>
              </a:prstGeom>
              <a:blipFill rotWithShape="1">
                <a:blip r:embed="rId3"/>
                <a:stretch>
                  <a:fillRect/>
                </a:stretch>
              </a:blipFill>
              <a:ln>
                <a:solidFill>
                  <a:schemeClr val="accent3">
                    <a:lumMod val="20000"/>
                    <a:lumOff val="80000"/>
                  </a:schemeClr>
                </a:solidFill>
              </a:ln>
            </p:spPr>
            <p:txBody>
              <a:bodyPr/>
              <a:lstStyle/>
              <a:p>
                <a:r>
                  <a:rPr lang="en-GB">
                    <a:noFill/>
                  </a:rPr>
                  <a:t> </a:t>
                </a:r>
              </a:p>
            </p:txBody>
          </p:sp>
        </mc:Fallback>
      </mc:AlternateContent>
      <p:sp>
        <p:nvSpPr>
          <p:cNvPr id="24" name="TextBox 23"/>
          <p:cNvSpPr txBox="1"/>
          <p:nvPr/>
        </p:nvSpPr>
        <p:spPr>
          <a:xfrm>
            <a:off x="647564" y="3165709"/>
            <a:ext cx="4500500" cy="646331"/>
          </a:xfrm>
          <a:prstGeom prst="rect">
            <a:avLst/>
          </a:prstGeom>
          <a:noFill/>
        </p:spPr>
        <p:txBody>
          <a:bodyPr wrap="square" rtlCol="0">
            <a:spAutoFit/>
          </a:bodyPr>
          <a:lstStyle/>
          <a:p>
            <a:r>
              <a:rPr lang="en-GB" dirty="0" smtClean="0">
                <a:latin typeface="Comic Sans MS" panose="030F0702030302020204" pitchFamily="66" charset="0"/>
              </a:rPr>
              <a:t>The numbers in this sequence increase by the same amount each time. </a:t>
            </a:r>
            <a:endParaRPr lang="en-GB" dirty="0">
              <a:latin typeface="Comic Sans MS" panose="030F0702030302020204" pitchFamily="66" charset="0"/>
            </a:endParaRPr>
          </a:p>
        </p:txBody>
      </p:sp>
      <p:sp>
        <p:nvSpPr>
          <p:cNvPr id="25" name="Rectangle 24"/>
          <p:cNvSpPr/>
          <p:nvPr/>
        </p:nvSpPr>
        <p:spPr>
          <a:xfrm>
            <a:off x="749860" y="3964134"/>
            <a:ext cx="4248472" cy="468052"/>
          </a:xfrm>
          <a:prstGeom prst="rect">
            <a:avLst/>
          </a:prstGeom>
          <a:solidFill>
            <a:schemeClr val="accent1">
              <a:lumMod val="40000"/>
              <a:lumOff val="6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solidFill>
                  <a:schemeClr val="tx1"/>
                </a:solidFill>
                <a:latin typeface="Comic Sans MS" panose="030F0702030302020204" pitchFamily="66" charset="0"/>
              </a:rPr>
              <a:t>Write the missing numbers.</a:t>
            </a:r>
            <a:endParaRPr lang="en-GB" dirty="0">
              <a:solidFill>
                <a:schemeClr val="tx1"/>
              </a:solidFill>
              <a:latin typeface="Comic Sans MS" panose="030F0702030302020204" pitchFamily="66" charset="0"/>
            </a:endParaRPr>
          </a:p>
        </p:txBody>
      </p:sp>
      <p:sp>
        <p:nvSpPr>
          <p:cNvPr id="26" name="Rectangle 25"/>
          <p:cNvSpPr/>
          <p:nvPr/>
        </p:nvSpPr>
        <p:spPr>
          <a:xfrm>
            <a:off x="749860" y="4797152"/>
            <a:ext cx="797804" cy="720080"/>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8" name="Rectangle 27"/>
          <p:cNvSpPr/>
          <p:nvPr/>
        </p:nvSpPr>
        <p:spPr>
          <a:xfrm>
            <a:off x="4258044" y="4797152"/>
            <a:ext cx="797804" cy="720080"/>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mc:AlternateContent xmlns:mc="http://schemas.openxmlformats.org/markup-compatibility/2006" xmlns:a14="http://schemas.microsoft.com/office/drawing/2010/main">
        <mc:Choice Requires="a14">
          <p:sp>
            <p:nvSpPr>
              <p:cNvPr id="29" name="Rectangle 28"/>
              <p:cNvSpPr/>
              <p:nvPr/>
            </p:nvSpPr>
            <p:spPr>
              <a:xfrm>
                <a:off x="3373213" y="4797152"/>
                <a:ext cx="797804" cy="720080"/>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2</a:t>
                </a:r>
                <a14:m>
                  <m:oMath xmlns:m="http://schemas.openxmlformats.org/officeDocument/2006/math">
                    <m:f>
                      <m:fPr>
                        <m:ctrlPr>
                          <a:rPr lang="en-GB" sz="2400" i="1">
                            <a:solidFill>
                              <a:schemeClr val="tx1"/>
                            </a:solidFill>
                            <a:latin typeface="Cambria Math" panose="02040503050406030204" pitchFamily="18" charset="0"/>
                          </a:rPr>
                        </m:ctrlPr>
                      </m:fPr>
                      <m:num>
                        <m:r>
                          <a:rPr lang="en-GB" sz="2400" i="1">
                            <a:solidFill>
                              <a:schemeClr val="tx1"/>
                            </a:solidFill>
                            <a:latin typeface="Cambria Math"/>
                          </a:rPr>
                          <m:t>1</m:t>
                        </m:r>
                      </m:num>
                      <m:den>
                        <m:r>
                          <a:rPr lang="en-GB" sz="2400" i="1">
                            <a:solidFill>
                              <a:schemeClr val="tx1"/>
                            </a:solidFill>
                            <a:latin typeface="Cambria Math"/>
                          </a:rPr>
                          <m:t>4</m:t>
                        </m:r>
                      </m:den>
                    </m:f>
                  </m:oMath>
                </a14:m>
                <a:endParaRPr lang="en-GB" dirty="0">
                  <a:solidFill>
                    <a:schemeClr val="tx1"/>
                  </a:solidFill>
                </a:endParaRPr>
              </a:p>
            </p:txBody>
          </p:sp>
        </mc:Choice>
        <mc:Fallback xmlns="">
          <p:sp>
            <p:nvSpPr>
              <p:cNvPr id="29" name="Rectangle 28"/>
              <p:cNvSpPr>
                <a:spLocks noRot="1" noChangeAspect="1" noMove="1" noResize="1" noEditPoints="1" noAdjustHandles="1" noChangeArrowheads="1" noChangeShapeType="1" noTextEdit="1"/>
              </p:cNvSpPr>
              <p:nvPr/>
            </p:nvSpPr>
            <p:spPr>
              <a:xfrm>
                <a:off x="3373213" y="4797152"/>
                <a:ext cx="797804" cy="720080"/>
              </a:xfrm>
              <a:prstGeom prst="rect">
                <a:avLst/>
              </a:prstGeom>
              <a:blipFill rotWithShape="1">
                <a:blip r:embed="rId4"/>
                <a:stretch>
                  <a:fillRect/>
                </a:stretch>
              </a:blipFill>
              <a:ln w="28575">
                <a:solidFill>
                  <a:schemeClr val="tx1"/>
                </a:solid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0" name="Rectangle 29"/>
              <p:cNvSpPr/>
              <p:nvPr/>
            </p:nvSpPr>
            <p:spPr>
              <a:xfrm>
                <a:off x="2475194" y="4790790"/>
                <a:ext cx="797804" cy="720080"/>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r>
                        <a:rPr lang="en-GB" b="0" i="1" smtClean="0">
                          <a:solidFill>
                            <a:schemeClr val="tx1"/>
                          </a:solidFill>
                          <a:latin typeface="Cambria Math"/>
                        </a:rPr>
                        <m:t>1</m:t>
                      </m:r>
                      <m:f>
                        <m:fPr>
                          <m:ctrlPr>
                            <a:rPr lang="en-GB" i="1">
                              <a:solidFill>
                                <a:schemeClr val="tx1"/>
                              </a:solidFill>
                              <a:latin typeface="Cambria Math" panose="02040503050406030204" pitchFamily="18" charset="0"/>
                            </a:rPr>
                          </m:ctrlPr>
                        </m:fPr>
                        <m:num>
                          <m:r>
                            <a:rPr lang="en-GB" b="0" i="1" smtClean="0">
                              <a:solidFill>
                                <a:schemeClr val="tx1"/>
                              </a:solidFill>
                              <a:latin typeface="Cambria Math"/>
                            </a:rPr>
                            <m:t>5</m:t>
                          </m:r>
                        </m:num>
                        <m:den>
                          <m:r>
                            <a:rPr lang="en-GB" b="0" i="1" smtClean="0">
                              <a:solidFill>
                                <a:schemeClr val="tx1"/>
                              </a:solidFill>
                              <a:latin typeface="Cambria Math"/>
                            </a:rPr>
                            <m:t>8</m:t>
                          </m:r>
                        </m:den>
                      </m:f>
                    </m:oMath>
                  </m:oMathPara>
                </a14:m>
                <a:endParaRPr lang="en-GB" dirty="0">
                  <a:solidFill>
                    <a:schemeClr val="tx1"/>
                  </a:solidFill>
                </a:endParaRPr>
              </a:p>
            </p:txBody>
          </p:sp>
        </mc:Choice>
        <mc:Fallback xmlns="">
          <p:sp>
            <p:nvSpPr>
              <p:cNvPr id="30" name="Rectangle 29"/>
              <p:cNvSpPr>
                <a:spLocks noRot="1" noChangeAspect="1" noMove="1" noResize="1" noEditPoints="1" noAdjustHandles="1" noChangeArrowheads="1" noChangeShapeType="1" noTextEdit="1"/>
              </p:cNvSpPr>
              <p:nvPr/>
            </p:nvSpPr>
            <p:spPr>
              <a:xfrm>
                <a:off x="2475194" y="4790790"/>
                <a:ext cx="797804" cy="720080"/>
              </a:xfrm>
              <a:prstGeom prst="rect">
                <a:avLst/>
              </a:prstGeom>
              <a:blipFill rotWithShape="1">
                <a:blip r:embed="rId5"/>
                <a:stretch>
                  <a:fillRect/>
                </a:stretch>
              </a:blipFill>
              <a:ln w="28575">
                <a:solidFill>
                  <a:schemeClr val="tx1"/>
                </a:solidFill>
              </a:ln>
            </p:spPr>
            <p:txBody>
              <a:bodyPr/>
              <a:lstStyle/>
              <a:p>
                <a:r>
                  <a:rPr lang="en-GB">
                    <a:noFill/>
                  </a:rPr>
                  <a:t> </a:t>
                </a:r>
              </a:p>
            </p:txBody>
          </p:sp>
        </mc:Fallback>
      </mc:AlternateContent>
      <p:sp>
        <p:nvSpPr>
          <p:cNvPr id="31" name="Rectangle 30"/>
          <p:cNvSpPr/>
          <p:nvPr/>
        </p:nvSpPr>
        <p:spPr>
          <a:xfrm>
            <a:off x="1605962" y="4792203"/>
            <a:ext cx="797804" cy="720080"/>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1</a:t>
            </a:r>
            <a:endParaRPr lang="en-GB" dirty="0">
              <a:solidFill>
                <a:schemeClr val="tx1"/>
              </a:solidFill>
            </a:endParaRPr>
          </a:p>
        </p:txBody>
      </p:sp>
    </p:spTree>
    <p:extLst>
      <p:ext uri="{BB962C8B-B14F-4D97-AF65-F5344CB8AC3E}">
        <p14:creationId xmlns:p14="http://schemas.microsoft.com/office/powerpoint/2010/main" val="355515683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6" name="Rectangle 5"/>
          <p:cNvSpPr/>
          <p:nvPr/>
        </p:nvSpPr>
        <p:spPr>
          <a:xfrm>
            <a:off x="168577" y="231653"/>
            <a:ext cx="8604448" cy="45365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564621" y="271509"/>
            <a:ext cx="7848872" cy="1077218"/>
          </a:xfrm>
          <a:prstGeom prst="rect">
            <a:avLst/>
          </a:prstGeom>
        </p:spPr>
        <p:txBody>
          <a:bodyPr wrap="square">
            <a:spAutoFit/>
          </a:bodyPr>
          <a:lstStyle/>
          <a:p>
            <a:pPr marL="285750" lvl="0" indent="-285750">
              <a:buFont typeface="Arial" pitchFamily="34" charset="0"/>
              <a:buChar char="•"/>
            </a:pPr>
            <a:r>
              <a:rPr lang="en-GB" sz="3600" b="1" dirty="0" smtClean="0">
                <a:solidFill>
                  <a:prstClr val="white"/>
                </a:solidFill>
                <a:latin typeface="Leelawadee" pitchFamily="34" charset="-34"/>
                <a:cs typeface="Leelawadee" pitchFamily="34" charset="-34"/>
              </a:rPr>
              <a:t>Reasoning</a:t>
            </a:r>
            <a:r>
              <a:rPr lang="en-GB" sz="2800" b="1" dirty="0" smtClean="0">
                <a:solidFill>
                  <a:prstClr val="white"/>
                </a:solidFill>
                <a:latin typeface="Leelawadee" pitchFamily="34" charset="-34"/>
                <a:cs typeface="Leelawadee" pitchFamily="34" charset="-34"/>
              </a:rPr>
              <a:t> </a:t>
            </a:r>
            <a:r>
              <a:rPr lang="en-GB" sz="2800" b="1" dirty="0">
                <a:solidFill>
                  <a:prstClr val="white"/>
                </a:solidFill>
                <a:latin typeface="Leelawadee" pitchFamily="34" charset="-34"/>
                <a:cs typeface="Leelawadee" pitchFamily="34" charset="-34"/>
              </a:rPr>
              <a:t>– multiple </a:t>
            </a:r>
            <a:r>
              <a:rPr lang="en-GB" sz="2800" b="1" dirty="0" smtClean="0">
                <a:solidFill>
                  <a:prstClr val="white"/>
                </a:solidFill>
                <a:latin typeface="Leelawadee" pitchFamily="34" charset="-34"/>
                <a:cs typeface="Leelawadee" pitchFamily="34" charset="-34"/>
              </a:rPr>
              <a:t>step, multiple application problems.</a:t>
            </a:r>
            <a:endParaRPr lang="en-GB" sz="2800" b="1" dirty="0">
              <a:solidFill>
                <a:prstClr val="white"/>
              </a:solidFill>
              <a:latin typeface="Leelawadee" pitchFamily="34" charset="-34"/>
              <a:cs typeface="Leelawadee" pitchFamily="34" charset="-34"/>
            </a:endParaRPr>
          </a:p>
        </p:txBody>
      </p:sp>
      <p:sp>
        <p:nvSpPr>
          <p:cNvPr id="23" name="Rectangle 22"/>
          <p:cNvSpPr/>
          <p:nvPr/>
        </p:nvSpPr>
        <p:spPr>
          <a:xfrm>
            <a:off x="5388649" y="1746974"/>
            <a:ext cx="3384376" cy="2308324"/>
          </a:xfrm>
          <a:prstGeom prst="rect">
            <a:avLst/>
          </a:prstGeom>
        </p:spPr>
        <p:txBody>
          <a:bodyPr wrap="square">
            <a:spAutoFit/>
          </a:bodyPr>
          <a:lstStyle/>
          <a:p>
            <a:pPr marL="285750" lvl="0" indent="-285750">
              <a:buFont typeface="Arial" pitchFamily="34" charset="0"/>
              <a:buChar char="•"/>
            </a:pPr>
            <a:r>
              <a:rPr lang="en-GB" sz="2400" b="1" dirty="0" smtClean="0">
                <a:solidFill>
                  <a:prstClr val="white"/>
                </a:solidFill>
                <a:latin typeface="Leelawadee" pitchFamily="34" charset="-34"/>
                <a:cs typeface="Leelawadee" pitchFamily="34" charset="-34"/>
              </a:rPr>
              <a:t>Fractions</a:t>
            </a:r>
          </a:p>
          <a:p>
            <a:pPr marL="285750" lvl="0" indent="-285750">
              <a:buFont typeface="Arial" pitchFamily="34" charset="0"/>
              <a:buChar char="•"/>
            </a:pPr>
            <a:r>
              <a:rPr lang="en-GB" sz="2400" b="1" dirty="0" smtClean="0">
                <a:solidFill>
                  <a:prstClr val="white"/>
                </a:solidFill>
                <a:latin typeface="Leelawadee" pitchFamily="34" charset="-34"/>
                <a:cs typeface="Leelawadee" pitchFamily="34" charset="-34"/>
              </a:rPr>
              <a:t>Common </a:t>
            </a:r>
          </a:p>
          <a:p>
            <a:pPr lvl="0"/>
            <a:r>
              <a:rPr lang="en-GB" sz="2400" b="1" dirty="0">
                <a:solidFill>
                  <a:prstClr val="white"/>
                </a:solidFill>
                <a:latin typeface="Leelawadee" pitchFamily="34" charset="-34"/>
                <a:cs typeface="Leelawadee" pitchFamily="34" charset="-34"/>
              </a:rPr>
              <a:t> </a:t>
            </a:r>
            <a:r>
              <a:rPr lang="en-GB" sz="2400" b="1" dirty="0" smtClean="0">
                <a:solidFill>
                  <a:prstClr val="white"/>
                </a:solidFill>
                <a:latin typeface="Leelawadee" pitchFamily="34" charset="-34"/>
                <a:cs typeface="Leelawadee" pitchFamily="34" charset="-34"/>
              </a:rPr>
              <a:t>  denominators</a:t>
            </a:r>
          </a:p>
          <a:p>
            <a:pPr marL="285750" lvl="0" indent="-285750">
              <a:buFont typeface="Arial" pitchFamily="34" charset="0"/>
              <a:buChar char="•"/>
            </a:pPr>
            <a:r>
              <a:rPr lang="en-GB" sz="2400" b="1" dirty="0" smtClean="0">
                <a:solidFill>
                  <a:prstClr val="white"/>
                </a:solidFill>
                <a:latin typeface="Leelawadee" pitchFamily="34" charset="-34"/>
                <a:cs typeface="Leelawadee" pitchFamily="34" charset="-34"/>
              </a:rPr>
              <a:t>Mixed numbers /Improper fractions</a:t>
            </a:r>
          </a:p>
          <a:p>
            <a:pPr marL="285750" lvl="0" indent="-285750">
              <a:buFont typeface="Arial" pitchFamily="34" charset="0"/>
              <a:buChar char="•"/>
            </a:pPr>
            <a:r>
              <a:rPr lang="en-GB" sz="2400" b="1" dirty="0" smtClean="0">
                <a:solidFill>
                  <a:prstClr val="white"/>
                </a:solidFill>
                <a:latin typeface="Leelawadee" pitchFamily="34" charset="-34"/>
                <a:cs typeface="Leelawadee" pitchFamily="34" charset="-34"/>
              </a:rPr>
              <a:t>Sequences</a:t>
            </a:r>
            <a:endParaRPr lang="en-GB" b="1" dirty="0">
              <a:solidFill>
                <a:prstClr val="white"/>
              </a:solidFill>
              <a:latin typeface="Leelawadee" pitchFamily="34" charset="-34"/>
              <a:cs typeface="Leelawadee" pitchFamily="34" charset="-34"/>
            </a:endParaRPr>
          </a:p>
        </p:txBody>
      </p:sp>
      <p:sp>
        <p:nvSpPr>
          <p:cNvPr id="20" name="Rectangle 19"/>
          <p:cNvSpPr/>
          <p:nvPr/>
        </p:nvSpPr>
        <p:spPr>
          <a:xfrm>
            <a:off x="564621" y="1746973"/>
            <a:ext cx="4500500" cy="2746155"/>
          </a:xfrm>
          <a:prstGeom prst="rect">
            <a:avLst/>
          </a:prstGeom>
          <a:solidFill>
            <a:schemeClr val="accent3">
              <a:lumMod val="20000"/>
              <a:lumOff val="80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TextBox 23"/>
          <p:cNvSpPr txBox="1"/>
          <p:nvPr/>
        </p:nvSpPr>
        <p:spPr>
          <a:xfrm>
            <a:off x="564621" y="1853574"/>
            <a:ext cx="4500500" cy="646331"/>
          </a:xfrm>
          <a:prstGeom prst="rect">
            <a:avLst/>
          </a:prstGeom>
          <a:noFill/>
        </p:spPr>
        <p:txBody>
          <a:bodyPr wrap="square" rtlCol="0">
            <a:spAutoFit/>
          </a:bodyPr>
          <a:lstStyle/>
          <a:p>
            <a:r>
              <a:rPr lang="en-GB" dirty="0" smtClean="0">
                <a:latin typeface="Comic Sans MS" panose="030F0702030302020204" pitchFamily="66" charset="0"/>
              </a:rPr>
              <a:t>The numbers in this sequence increase by the same amount each time. </a:t>
            </a:r>
            <a:endParaRPr lang="en-GB" dirty="0">
              <a:latin typeface="Comic Sans MS" panose="030F0702030302020204" pitchFamily="66" charset="0"/>
            </a:endParaRPr>
          </a:p>
        </p:txBody>
      </p:sp>
      <p:sp>
        <p:nvSpPr>
          <p:cNvPr id="25" name="Rectangle 24"/>
          <p:cNvSpPr/>
          <p:nvPr/>
        </p:nvSpPr>
        <p:spPr>
          <a:xfrm>
            <a:off x="666917" y="2651999"/>
            <a:ext cx="4248472" cy="468052"/>
          </a:xfrm>
          <a:prstGeom prst="rect">
            <a:avLst/>
          </a:prstGeom>
          <a:solidFill>
            <a:schemeClr val="accent1">
              <a:lumMod val="40000"/>
              <a:lumOff val="6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solidFill>
                  <a:schemeClr val="tx1"/>
                </a:solidFill>
                <a:latin typeface="Comic Sans MS" panose="030F0702030302020204" pitchFamily="66" charset="0"/>
              </a:rPr>
              <a:t>Write the missing numbers.</a:t>
            </a:r>
            <a:endParaRPr lang="en-GB" dirty="0">
              <a:solidFill>
                <a:schemeClr val="tx1"/>
              </a:solidFill>
              <a:latin typeface="Comic Sans MS" panose="030F0702030302020204" pitchFamily="66" charset="0"/>
            </a:endParaRPr>
          </a:p>
        </p:txBody>
      </p:sp>
      <mc:AlternateContent xmlns:mc="http://schemas.openxmlformats.org/markup-compatibility/2006" xmlns:a14="http://schemas.microsoft.com/office/drawing/2010/main">
        <mc:Choice Requires="a14">
          <p:sp>
            <p:nvSpPr>
              <p:cNvPr id="26" name="Rectangle 25"/>
              <p:cNvSpPr/>
              <p:nvPr/>
            </p:nvSpPr>
            <p:spPr>
              <a:xfrm>
                <a:off x="666917" y="3480068"/>
                <a:ext cx="797804" cy="720080"/>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GB" sz="2000" i="1" smtClean="0">
                              <a:solidFill>
                                <a:srgbClr val="FF0000"/>
                              </a:solidFill>
                              <a:latin typeface="Cambria Math" panose="02040503050406030204" pitchFamily="18" charset="0"/>
                            </a:rPr>
                          </m:ctrlPr>
                        </m:fPr>
                        <m:num>
                          <m:r>
                            <a:rPr lang="en-GB" sz="2000" b="0" i="1" smtClean="0">
                              <a:solidFill>
                                <a:srgbClr val="FF0000"/>
                              </a:solidFill>
                              <a:latin typeface="Cambria Math"/>
                            </a:rPr>
                            <m:t>3</m:t>
                          </m:r>
                        </m:num>
                        <m:den>
                          <m:r>
                            <a:rPr lang="en-GB" sz="2000" i="1">
                              <a:solidFill>
                                <a:srgbClr val="FF0000"/>
                              </a:solidFill>
                              <a:latin typeface="Cambria Math"/>
                            </a:rPr>
                            <m:t>8</m:t>
                          </m:r>
                        </m:den>
                      </m:f>
                    </m:oMath>
                  </m:oMathPara>
                </a14:m>
                <a:endParaRPr lang="en-GB" sz="2000" dirty="0">
                  <a:solidFill>
                    <a:srgbClr val="FF0000"/>
                  </a:solidFill>
                </a:endParaRPr>
              </a:p>
            </p:txBody>
          </p:sp>
        </mc:Choice>
        <mc:Fallback xmlns="">
          <p:sp>
            <p:nvSpPr>
              <p:cNvPr id="26" name="Rectangle 25"/>
              <p:cNvSpPr>
                <a:spLocks noRot="1" noChangeAspect="1" noMove="1" noResize="1" noEditPoints="1" noAdjustHandles="1" noChangeArrowheads="1" noChangeShapeType="1" noTextEdit="1"/>
              </p:cNvSpPr>
              <p:nvPr/>
            </p:nvSpPr>
            <p:spPr>
              <a:xfrm>
                <a:off x="666917" y="3480068"/>
                <a:ext cx="797804" cy="720080"/>
              </a:xfrm>
              <a:prstGeom prst="rect">
                <a:avLst/>
              </a:prstGeom>
              <a:blipFill rotWithShape="1">
                <a:blip r:embed="rId3"/>
                <a:stretch>
                  <a:fillRect/>
                </a:stretch>
              </a:blipFill>
              <a:ln w="28575">
                <a:solidFill>
                  <a:schemeClr val="tx1"/>
                </a:solid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8" name="Rectangle 27"/>
              <p:cNvSpPr/>
              <p:nvPr/>
            </p:nvSpPr>
            <p:spPr>
              <a:xfrm>
                <a:off x="4175101" y="3485017"/>
                <a:ext cx="797804" cy="720080"/>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rgbClr val="FF0000"/>
                    </a:solidFill>
                  </a:rPr>
                  <a:t>2</a:t>
                </a:r>
                <a14:m>
                  <m:oMath xmlns:m="http://schemas.openxmlformats.org/officeDocument/2006/math">
                    <m:f>
                      <m:fPr>
                        <m:ctrlPr>
                          <a:rPr lang="en-GB" sz="2400" i="1" smtClean="0">
                            <a:solidFill>
                              <a:srgbClr val="FF0000"/>
                            </a:solidFill>
                            <a:latin typeface="Cambria Math" panose="02040503050406030204" pitchFamily="18" charset="0"/>
                          </a:rPr>
                        </m:ctrlPr>
                      </m:fPr>
                      <m:num>
                        <m:r>
                          <a:rPr lang="en-GB" sz="2400" b="0" i="1" smtClean="0">
                            <a:solidFill>
                              <a:srgbClr val="FF0000"/>
                            </a:solidFill>
                            <a:latin typeface="Cambria Math"/>
                          </a:rPr>
                          <m:t>7</m:t>
                        </m:r>
                      </m:num>
                      <m:den>
                        <m:r>
                          <a:rPr lang="en-GB" sz="2400" b="0" i="1" smtClean="0">
                            <a:solidFill>
                              <a:srgbClr val="FF0000"/>
                            </a:solidFill>
                            <a:latin typeface="Cambria Math"/>
                          </a:rPr>
                          <m:t>8</m:t>
                        </m:r>
                      </m:den>
                    </m:f>
                  </m:oMath>
                </a14:m>
                <a:r>
                  <a:rPr lang="en-GB" dirty="0" smtClean="0">
                    <a:solidFill>
                      <a:srgbClr val="FF0000"/>
                    </a:solidFill>
                  </a:rPr>
                  <a:t> </a:t>
                </a:r>
                <a:endParaRPr lang="en-GB" dirty="0">
                  <a:solidFill>
                    <a:srgbClr val="FF0000"/>
                  </a:solidFill>
                </a:endParaRPr>
              </a:p>
            </p:txBody>
          </p:sp>
        </mc:Choice>
        <mc:Fallback xmlns="">
          <p:sp>
            <p:nvSpPr>
              <p:cNvPr id="28" name="Rectangle 27"/>
              <p:cNvSpPr>
                <a:spLocks noRot="1" noChangeAspect="1" noMove="1" noResize="1" noEditPoints="1" noAdjustHandles="1" noChangeArrowheads="1" noChangeShapeType="1" noTextEdit="1"/>
              </p:cNvSpPr>
              <p:nvPr/>
            </p:nvSpPr>
            <p:spPr>
              <a:xfrm>
                <a:off x="4175101" y="3485017"/>
                <a:ext cx="797804" cy="720080"/>
              </a:xfrm>
              <a:prstGeom prst="rect">
                <a:avLst/>
              </a:prstGeom>
              <a:blipFill rotWithShape="1">
                <a:blip r:embed="rId4"/>
                <a:stretch>
                  <a:fillRect/>
                </a:stretch>
              </a:blipFill>
              <a:ln w="28575">
                <a:solidFill>
                  <a:schemeClr val="tx1"/>
                </a:solid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9" name="Rectangle 28"/>
              <p:cNvSpPr/>
              <p:nvPr/>
            </p:nvSpPr>
            <p:spPr>
              <a:xfrm>
                <a:off x="3290270" y="3485017"/>
                <a:ext cx="797804" cy="720080"/>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2</a:t>
                </a:r>
                <a14:m>
                  <m:oMath xmlns:m="http://schemas.openxmlformats.org/officeDocument/2006/math">
                    <m:f>
                      <m:fPr>
                        <m:ctrlPr>
                          <a:rPr lang="en-GB" sz="2400" i="1">
                            <a:solidFill>
                              <a:schemeClr val="tx1"/>
                            </a:solidFill>
                            <a:latin typeface="Cambria Math" panose="02040503050406030204" pitchFamily="18" charset="0"/>
                          </a:rPr>
                        </m:ctrlPr>
                      </m:fPr>
                      <m:num>
                        <m:r>
                          <a:rPr lang="en-GB" sz="2400" i="1">
                            <a:solidFill>
                              <a:schemeClr val="tx1"/>
                            </a:solidFill>
                            <a:latin typeface="Cambria Math"/>
                          </a:rPr>
                          <m:t>1</m:t>
                        </m:r>
                      </m:num>
                      <m:den>
                        <m:r>
                          <a:rPr lang="en-GB" sz="2400" i="1">
                            <a:solidFill>
                              <a:schemeClr val="tx1"/>
                            </a:solidFill>
                            <a:latin typeface="Cambria Math"/>
                          </a:rPr>
                          <m:t>4</m:t>
                        </m:r>
                      </m:den>
                    </m:f>
                  </m:oMath>
                </a14:m>
                <a:endParaRPr lang="en-GB" dirty="0">
                  <a:solidFill>
                    <a:schemeClr val="tx1"/>
                  </a:solidFill>
                </a:endParaRPr>
              </a:p>
            </p:txBody>
          </p:sp>
        </mc:Choice>
        <mc:Fallback xmlns="">
          <p:sp>
            <p:nvSpPr>
              <p:cNvPr id="29" name="Rectangle 28"/>
              <p:cNvSpPr>
                <a:spLocks noRot="1" noChangeAspect="1" noMove="1" noResize="1" noEditPoints="1" noAdjustHandles="1" noChangeArrowheads="1" noChangeShapeType="1" noTextEdit="1"/>
              </p:cNvSpPr>
              <p:nvPr/>
            </p:nvSpPr>
            <p:spPr>
              <a:xfrm>
                <a:off x="3290270" y="3485017"/>
                <a:ext cx="797804" cy="720080"/>
              </a:xfrm>
              <a:prstGeom prst="rect">
                <a:avLst/>
              </a:prstGeom>
              <a:blipFill rotWithShape="1">
                <a:blip r:embed="rId5"/>
                <a:stretch>
                  <a:fillRect/>
                </a:stretch>
              </a:blipFill>
              <a:ln w="28575">
                <a:solidFill>
                  <a:schemeClr val="tx1"/>
                </a:solid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0" name="Rectangle 29"/>
              <p:cNvSpPr/>
              <p:nvPr/>
            </p:nvSpPr>
            <p:spPr>
              <a:xfrm>
                <a:off x="2392251" y="3478655"/>
                <a:ext cx="797804" cy="720080"/>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r>
                        <a:rPr lang="en-GB" b="0" i="1" smtClean="0">
                          <a:solidFill>
                            <a:schemeClr val="tx1"/>
                          </a:solidFill>
                          <a:latin typeface="Cambria Math"/>
                        </a:rPr>
                        <m:t>1</m:t>
                      </m:r>
                      <m:f>
                        <m:fPr>
                          <m:ctrlPr>
                            <a:rPr lang="en-GB" i="1">
                              <a:solidFill>
                                <a:schemeClr val="tx1"/>
                              </a:solidFill>
                              <a:latin typeface="Cambria Math" panose="02040503050406030204" pitchFamily="18" charset="0"/>
                            </a:rPr>
                          </m:ctrlPr>
                        </m:fPr>
                        <m:num>
                          <m:r>
                            <a:rPr lang="en-GB" b="0" i="1" smtClean="0">
                              <a:solidFill>
                                <a:schemeClr val="tx1"/>
                              </a:solidFill>
                              <a:latin typeface="Cambria Math"/>
                            </a:rPr>
                            <m:t>5</m:t>
                          </m:r>
                        </m:num>
                        <m:den>
                          <m:r>
                            <a:rPr lang="en-GB" b="0" i="1" smtClean="0">
                              <a:solidFill>
                                <a:schemeClr val="tx1"/>
                              </a:solidFill>
                              <a:latin typeface="Cambria Math"/>
                            </a:rPr>
                            <m:t>8</m:t>
                          </m:r>
                        </m:den>
                      </m:f>
                    </m:oMath>
                  </m:oMathPara>
                </a14:m>
                <a:endParaRPr lang="en-GB" dirty="0">
                  <a:solidFill>
                    <a:schemeClr val="tx1"/>
                  </a:solidFill>
                </a:endParaRPr>
              </a:p>
            </p:txBody>
          </p:sp>
        </mc:Choice>
        <mc:Fallback xmlns="">
          <p:sp>
            <p:nvSpPr>
              <p:cNvPr id="30" name="Rectangle 29"/>
              <p:cNvSpPr>
                <a:spLocks noRot="1" noChangeAspect="1" noMove="1" noResize="1" noEditPoints="1" noAdjustHandles="1" noChangeArrowheads="1" noChangeShapeType="1" noTextEdit="1"/>
              </p:cNvSpPr>
              <p:nvPr/>
            </p:nvSpPr>
            <p:spPr>
              <a:xfrm>
                <a:off x="2392251" y="3478655"/>
                <a:ext cx="797804" cy="720080"/>
              </a:xfrm>
              <a:prstGeom prst="rect">
                <a:avLst/>
              </a:prstGeom>
              <a:blipFill rotWithShape="1">
                <a:blip r:embed="rId6"/>
                <a:stretch>
                  <a:fillRect/>
                </a:stretch>
              </a:blipFill>
              <a:ln w="28575">
                <a:solidFill>
                  <a:schemeClr val="tx1"/>
                </a:solidFill>
              </a:ln>
            </p:spPr>
            <p:txBody>
              <a:bodyPr/>
              <a:lstStyle/>
              <a:p>
                <a:r>
                  <a:rPr lang="en-GB">
                    <a:noFill/>
                  </a:rPr>
                  <a:t> </a:t>
                </a:r>
              </a:p>
            </p:txBody>
          </p:sp>
        </mc:Fallback>
      </mc:AlternateContent>
      <p:sp>
        <p:nvSpPr>
          <p:cNvPr id="31" name="Rectangle 30"/>
          <p:cNvSpPr/>
          <p:nvPr/>
        </p:nvSpPr>
        <p:spPr>
          <a:xfrm>
            <a:off x="1523019" y="3480068"/>
            <a:ext cx="797804" cy="720080"/>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1</a:t>
            </a:r>
            <a:endParaRPr lang="en-GB" dirty="0">
              <a:solidFill>
                <a:schemeClr val="tx1"/>
              </a:solidFill>
            </a:endParaRPr>
          </a:p>
        </p:txBody>
      </p:sp>
    </p:spTree>
    <p:extLst>
      <p:ext uri="{BB962C8B-B14F-4D97-AF65-F5344CB8AC3E}">
        <p14:creationId xmlns:p14="http://schemas.microsoft.com/office/powerpoint/2010/main" val="80010483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86696" y="629267"/>
            <a:ext cx="2738601" cy="711502"/>
          </a:xfrm>
        </p:spPr>
        <p:txBody>
          <a:bodyPr>
            <a:normAutofit fontScale="90000"/>
          </a:bodyPr>
          <a:lstStyle/>
          <a:p>
            <a:r>
              <a:rPr lang="en-GB" sz="3700" b="1" dirty="0" smtClean="0">
                <a:latin typeface="Leelawadee" panose="020B0502040204020203" pitchFamily="34" charset="-34"/>
                <a:cs typeface="Leelawadee" panose="020B0502040204020203" pitchFamily="34" charset="-34"/>
              </a:rPr>
              <a:t>Homework</a:t>
            </a:r>
            <a:r>
              <a:rPr lang="en-GB" dirty="0" smtClean="0">
                <a:latin typeface="Leelawadee" panose="020B0502040204020203" pitchFamily="34" charset="-34"/>
                <a:cs typeface="Leelawadee" panose="020B0502040204020203" pitchFamily="34" charset="-34"/>
              </a:rPr>
              <a:t/>
            </a:r>
            <a:br>
              <a:rPr lang="en-GB" dirty="0" smtClean="0">
                <a:latin typeface="Leelawadee" panose="020B0502040204020203" pitchFamily="34" charset="-34"/>
                <a:cs typeface="Leelawadee" panose="020B0502040204020203" pitchFamily="34" charset="-34"/>
              </a:rPr>
            </a:br>
            <a:endParaRPr lang="en-GB" dirty="0">
              <a:latin typeface="Leelawadee" panose="020B0502040204020203" pitchFamily="34" charset="-34"/>
              <a:cs typeface="Leelawadee" panose="020B0502040204020203" pitchFamily="34" charset="-34"/>
            </a:endParaRPr>
          </a:p>
        </p:txBody>
      </p:sp>
      <p:sp>
        <p:nvSpPr>
          <p:cNvPr id="3" name="Content Placeholder 2"/>
          <p:cNvSpPr>
            <a:spLocks noGrp="1"/>
          </p:cNvSpPr>
          <p:nvPr>
            <p:ph idx="1"/>
          </p:nvPr>
        </p:nvSpPr>
        <p:spPr>
          <a:xfrm>
            <a:off x="486696" y="1031559"/>
            <a:ext cx="3362780" cy="3785419"/>
          </a:xfrm>
        </p:spPr>
        <p:txBody>
          <a:bodyPr>
            <a:noAutofit/>
          </a:bodyPr>
          <a:lstStyle/>
          <a:p>
            <a:pPr marL="0" indent="0">
              <a:buNone/>
            </a:pPr>
            <a:r>
              <a:rPr lang="en-US" sz="1800" dirty="0" smtClean="0">
                <a:latin typeface="Leelawadee" panose="020B0502040204020203" pitchFamily="34" charset="-34"/>
                <a:cs typeface="Leelawadee" panose="020B0502040204020203" pitchFamily="34" charset="-34"/>
              </a:rPr>
              <a:t>Your child will be set one piece of weekly </a:t>
            </a:r>
            <a:r>
              <a:rPr lang="en-US" sz="1800" dirty="0" err="1" smtClean="0">
                <a:latin typeface="Leelawadee" panose="020B0502040204020203" pitchFamily="34" charset="-34"/>
                <a:cs typeface="Leelawadee" panose="020B0502040204020203" pitchFamily="34" charset="-34"/>
              </a:rPr>
              <a:t>Maths</a:t>
            </a:r>
            <a:r>
              <a:rPr lang="en-US" sz="1800" dirty="0" smtClean="0">
                <a:latin typeface="Leelawadee" panose="020B0502040204020203" pitchFamily="34" charset="-34"/>
                <a:cs typeface="Leelawadee" panose="020B0502040204020203" pitchFamily="34" charset="-34"/>
              </a:rPr>
              <a:t> homework that should take approximately 40 minutes to complete. </a:t>
            </a:r>
            <a:r>
              <a:rPr lang="en-US" sz="1800" dirty="0">
                <a:latin typeface="Leelawadee" panose="020B0502040204020203" pitchFamily="34" charset="-34"/>
                <a:cs typeface="Leelawadee" panose="020B0502040204020203" pitchFamily="34" charset="-34"/>
              </a:rPr>
              <a:t> </a:t>
            </a:r>
            <a:r>
              <a:rPr lang="en-US" sz="1800" dirty="0" smtClean="0">
                <a:latin typeface="Leelawadee" panose="020B0502040204020203" pitchFamily="34" charset="-34"/>
                <a:cs typeface="Leelawadee" panose="020B0502040204020203" pitchFamily="34" charset="-34"/>
              </a:rPr>
              <a:t>Usually this is set on </a:t>
            </a:r>
            <a:r>
              <a:rPr lang="en-US" sz="1800" dirty="0" err="1" smtClean="0">
                <a:latin typeface="Leelawadee" panose="020B0502040204020203" pitchFamily="34" charset="-34"/>
                <a:cs typeface="Leelawadee" panose="020B0502040204020203" pitchFamily="34" charset="-34"/>
              </a:rPr>
              <a:t>MyMaths</a:t>
            </a:r>
            <a:r>
              <a:rPr lang="en-US" sz="1800" dirty="0" smtClean="0">
                <a:latin typeface="Leelawadee" panose="020B0502040204020203" pitchFamily="34" charset="-34"/>
                <a:cs typeface="Leelawadee" panose="020B0502040204020203" pitchFamily="34" charset="-34"/>
              </a:rPr>
              <a:t>.</a:t>
            </a:r>
          </a:p>
          <a:p>
            <a:pPr marL="0" indent="0">
              <a:buNone/>
            </a:pPr>
            <a:r>
              <a:rPr lang="en-US" sz="1800" dirty="0" smtClean="0">
                <a:latin typeface="Leelawadee" panose="020B0502040204020203" pitchFamily="34" charset="-34"/>
                <a:cs typeface="Leelawadee" panose="020B0502040204020203" pitchFamily="34" charset="-34"/>
              </a:rPr>
              <a:t>In addition to this, your child should </a:t>
            </a:r>
            <a:r>
              <a:rPr lang="en-US" sz="1800" dirty="0" err="1" smtClean="0">
                <a:latin typeface="Leelawadee" panose="020B0502040204020203" pitchFamily="34" charset="-34"/>
                <a:cs typeface="Leelawadee" panose="020B0502040204020203" pitchFamily="34" charset="-34"/>
              </a:rPr>
              <a:t>practise</a:t>
            </a:r>
            <a:r>
              <a:rPr lang="en-US" sz="1800" dirty="0" smtClean="0">
                <a:latin typeface="Leelawadee" panose="020B0502040204020203" pitchFamily="34" charset="-34"/>
                <a:cs typeface="Leelawadee" panose="020B0502040204020203" pitchFamily="34" charset="-34"/>
              </a:rPr>
              <a:t> times tables (ideally daily).  Your child can do this on Timetables </a:t>
            </a:r>
            <a:r>
              <a:rPr lang="en-US" sz="1800" dirty="0" err="1">
                <a:latin typeface="Leelawadee" panose="020B0502040204020203" pitchFamily="34" charset="-34"/>
                <a:cs typeface="Leelawadee" panose="020B0502040204020203" pitchFamily="34" charset="-34"/>
              </a:rPr>
              <a:t>R</a:t>
            </a:r>
            <a:r>
              <a:rPr lang="en-US" sz="1800" dirty="0" err="1" smtClean="0">
                <a:latin typeface="Leelawadee" panose="020B0502040204020203" pitchFamily="34" charset="-34"/>
                <a:cs typeface="Leelawadee" panose="020B0502040204020203" pitchFamily="34" charset="-34"/>
              </a:rPr>
              <a:t>ockstars</a:t>
            </a:r>
            <a:r>
              <a:rPr lang="en-US" sz="1800" dirty="0" smtClean="0">
                <a:latin typeface="Leelawadee" panose="020B0502040204020203" pitchFamily="34" charset="-34"/>
                <a:cs typeface="Leelawadee" panose="020B0502040204020203" pitchFamily="34" charset="-34"/>
              </a:rPr>
              <a:t> but any form of </a:t>
            </a:r>
            <a:r>
              <a:rPr lang="en-US" sz="1800" dirty="0" err="1" smtClean="0">
                <a:latin typeface="Leelawadee" panose="020B0502040204020203" pitchFamily="34" charset="-34"/>
                <a:cs typeface="Leelawadee" panose="020B0502040204020203" pitchFamily="34" charset="-34"/>
              </a:rPr>
              <a:t>practise</a:t>
            </a:r>
            <a:r>
              <a:rPr lang="en-US" sz="1800" dirty="0" smtClean="0">
                <a:latin typeface="Leelawadee" panose="020B0502040204020203" pitchFamily="34" charset="-34"/>
                <a:cs typeface="Leelawadee" panose="020B0502040204020203" pitchFamily="34" charset="-34"/>
              </a:rPr>
              <a:t> is fine.</a:t>
            </a:r>
            <a:endParaRPr lang="en-GB" sz="1800" dirty="0" smtClean="0">
              <a:latin typeface="Leelawadee" panose="020B0502040204020203" pitchFamily="34" charset="-34"/>
              <a:cs typeface="Leelawadee" panose="020B0502040204020203" pitchFamily="34" charset="-34"/>
            </a:endParaRPr>
          </a:p>
          <a:p>
            <a:r>
              <a:rPr lang="en-GB" sz="1800" dirty="0" smtClean="0">
                <a:latin typeface="Leelawadee" panose="020B0502040204020203" pitchFamily="34" charset="-34"/>
                <a:cs typeface="Leelawadee" panose="020B0502040204020203" pitchFamily="34" charset="-34"/>
              </a:rPr>
              <a:t>Times </a:t>
            </a:r>
            <a:r>
              <a:rPr lang="en-GB" sz="1800" dirty="0">
                <a:latin typeface="Leelawadee" panose="020B0502040204020203" pitchFamily="34" charset="-34"/>
                <a:cs typeface="Leelawadee" panose="020B0502040204020203" pitchFamily="34" charset="-34"/>
              </a:rPr>
              <a:t>Tables </a:t>
            </a:r>
            <a:r>
              <a:rPr lang="en-GB" sz="1800" dirty="0" err="1" smtClean="0">
                <a:latin typeface="Leelawadee" panose="020B0502040204020203" pitchFamily="34" charset="-34"/>
                <a:cs typeface="Leelawadee" panose="020B0502040204020203" pitchFamily="34" charset="-34"/>
              </a:rPr>
              <a:t>Rockstars</a:t>
            </a:r>
            <a:endParaRPr lang="en-GB" sz="1800" dirty="0" smtClean="0">
              <a:latin typeface="Leelawadee" panose="020B0502040204020203" pitchFamily="34" charset="-34"/>
              <a:cs typeface="Leelawadee" panose="020B0502040204020203" pitchFamily="34" charset="-34"/>
            </a:endParaRPr>
          </a:p>
          <a:p>
            <a:pPr marL="0" indent="0">
              <a:buNone/>
            </a:pPr>
            <a:r>
              <a:rPr lang="en-GB" sz="1800" dirty="0">
                <a:latin typeface="Leelawadee" panose="020B0502040204020203" pitchFamily="34" charset="-34"/>
                <a:cs typeface="Leelawadee" panose="020B0502040204020203" pitchFamily="34" charset="-34"/>
              </a:rPr>
              <a:t>https://ttrockstars.com/</a:t>
            </a:r>
          </a:p>
          <a:p>
            <a:r>
              <a:rPr lang="en-GB" sz="1800" dirty="0">
                <a:latin typeface="Leelawadee" panose="020B0502040204020203" pitchFamily="34" charset="-34"/>
                <a:cs typeface="Leelawadee" panose="020B0502040204020203" pitchFamily="34" charset="-34"/>
              </a:rPr>
              <a:t>Weekly times tables </a:t>
            </a:r>
            <a:r>
              <a:rPr lang="en-GB" sz="1800" dirty="0" smtClean="0">
                <a:latin typeface="Leelawadee" panose="020B0502040204020203" pitchFamily="34" charset="-34"/>
                <a:cs typeface="Leelawadee" panose="020B0502040204020203" pitchFamily="34" charset="-34"/>
              </a:rPr>
              <a:t>task</a:t>
            </a:r>
          </a:p>
          <a:p>
            <a:r>
              <a:rPr lang="en-US" sz="1800" dirty="0" err="1" smtClean="0">
                <a:latin typeface="Leelawadee" panose="020B0502040204020203" pitchFamily="34" charset="-34"/>
                <a:cs typeface="Leelawadee" panose="020B0502040204020203" pitchFamily="34" charset="-34"/>
              </a:rPr>
              <a:t>MyMaths</a:t>
            </a:r>
            <a:endParaRPr lang="en-US" sz="1800" dirty="0" smtClean="0">
              <a:latin typeface="Leelawadee" panose="020B0502040204020203" pitchFamily="34" charset="-34"/>
              <a:cs typeface="Leelawadee" panose="020B0502040204020203" pitchFamily="34" charset="-34"/>
            </a:endParaRPr>
          </a:p>
          <a:p>
            <a:r>
              <a:rPr lang="en-GB" sz="1800" dirty="0">
                <a:latin typeface="Leelawadee" panose="020B0502040204020203" pitchFamily="34" charset="-34"/>
                <a:cs typeface="Leelawadee" panose="020B0502040204020203" pitchFamily="34" charset="-34"/>
                <a:hlinkClick r:id="rId2"/>
              </a:rPr>
              <a:t>https://www.mymaths.co.uk</a:t>
            </a:r>
            <a:r>
              <a:rPr lang="en-GB" sz="1800" dirty="0" smtClean="0">
                <a:latin typeface="Leelawadee" panose="020B0502040204020203" pitchFamily="34" charset="-34"/>
                <a:cs typeface="Leelawadee" panose="020B0502040204020203" pitchFamily="34" charset="-34"/>
                <a:hlinkClick r:id="rId2"/>
              </a:rPr>
              <a:t>/</a:t>
            </a:r>
            <a:endParaRPr lang="en-US" sz="1800" dirty="0" smtClean="0">
              <a:latin typeface="Leelawadee" panose="020B0502040204020203" pitchFamily="34" charset="-34"/>
              <a:cs typeface="Leelawadee" panose="020B0502040204020203" pitchFamily="34" charset="-34"/>
            </a:endParaRPr>
          </a:p>
          <a:p>
            <a:pPr marL="0" indent="0">
              <a:buNone/>
            </a:pPr>
            <a:r>
              <a:rPr lang="en-US" sz="1800" dirty="0" smtClean="0">
                <a:latin typeface="Leelawadee" panose="020B0502040204020203" pitchFamily="34" charset="-34"/>
                <a:cs typeface="Leelawadee" panose="020B0502040204020203" pitchFamily="34" charset="-34"/>
              </a:rPr>
              <a:t>All relevant passwords and usernames are recorded in your child’s log book for easy reference.</a:t>
            </a:r>
            <a:endParaRPr lang="en-GB" sz="1800" dirty="0">
              <a:latin typeface="Leelawadee" panose="020B0502040204020203" pitchFamily="34" charset="-34"/>
              <a:cs typeface="Leelawadee" panose="020B0502040204020203" pitchFamily="34" charset="-34"/>
            </a:endParaRPr>
          </a:p>
        </p:txBody>
      </p:sp>
      <p:pic>
        <p:nvPicPr>
          <p:cNvPr id="1026" name="Picture 2" descr="Primary maths: Times tables | T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5935" y="404664"/>
            <a:ext cx="4793237" cy="339361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y Maths | Welcome to Redmoor Academy"/>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42390" y="3573016"/>
            <a:ext cx="4500325" cy="2232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038528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3074" name="Picture 2" descr="Image result for parent doing maths">
            <a:extLst>
              <a:ext uri="{FF2B5EF4-FFF2-40B4-BE49-F238E27FC236}">
                <a16:creationId xmlns:a16="http://schemas.microsoft.com/office/drawing/2014/main" id="{F3BC1D46-E4AC-4E6B-88EC-2063AA6036C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2819" r="20718"/>
          <a:stretch/>
        </p:blipFill>
        <p:spPr bwMode="auto">
          <a:xfrm>
            <a:off x="4147789" y="620688"/>
            <a:ext cx="4996210" cy="6048672"/>
          </a:xfrm>
          <a:prstGeom prst="rect">
            <a:avLst/>
          </a:prstGeom>
          <a:noFill/>
          <a:effectLst/>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18594" y="0"/>
            <a:ext cx="3929195" cy="1676603"/>
          </a:xfrm>
        </p:spPr>
        <p:txBody>
          <a:bodyPr>
            <a:normAutofit/>
          </a:bodyPr>
          <a:lstStyle/>
          <a:p>
            <a:r>
              <a:rPr lang="en-US" b="1" dirty="0" smtClean="0">
                <a:latin typeface="Leelawadee" panose="020B0502040204020203" pitchFamily="34" charset="-34"/>
                <a:cs typeface="Leelawadee" panose="020B0502040204020203" pitchFamily="34" charset="-34"/>
              </a:rPr>
              <a:t>How can you help your child?</a:t>
            </a:r>
            <a:endParaRPr lang="en-GB" b="1" dirty="0">
              <a:latin typeface="Leelawadee" panose="020B0502040204020203" pitchFamily="34" charset="-34"/>
              <a:cs typeface="Leelawadee" panose="020B0502040204020203" pitchFamily="34" charset="-34"/>
            </a:endParaRPr>
          </a:p>
        </p:txBody>
      </p:sp>
      <p:sp>
        <p:nvSpPr>
          <p:cNvPr id="7" name="Content Placeholder 2"/>
          <p:cNvSpPr txBox="1">
            <a:spLocks/>
          </p:cNvSpPr>
          <p:nvPr/>
        </p:nvSpPr>
        <p:spPr>
          <a:xfrm>
            <a:off x="94959" y="1304764"/>
            <a:ext cx="4176464" cy="4680520"/>
          </a:xfrm>
          <a:prstGeom prst="rect">
            <a:avLst/>
          </a:prstGeom>
        </p:spPr>
        <p:txBody>
          <a:bodyPr vert="horz" lIns="91440" tIns="45720" rIns="91440" bIns="4572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1800" dirty="0" smtClean="0">
                <a:latin typeface="Leelawadee" panose="020B0502040204020203" pitchFamily="34" charset="-34"/>
                <a:cs typeface="Leelawadee" panose="020B0502040204020203" pitchFamily="34" charset="-34"/>
              </a:rPr>
              <a:t>Number sense: </a:t>
            </a:r>
          </a:p>
          <a:p>
            <a:pPr lvl="1">
              <a:buFont typeface="Wingdings" panose="05000000000000000000" pitchFamily="2" charset="2"/>
              <a:buChar char="Ø"/>
            </a:pPr>
            <a:r>
              <a:rPr lang="en-GB" dirty="0" smtClean="0">
                <a:latin typeface="Leelawadee" panose="020B0502040204020203" pitchFamily="34" charset="-34"/>
                <a:cs typeface="Leelawadee" panose="020B0502040204020203" pitchFamily="34" charset="-34"/>
              </a:rPr>
              <a:t>Times tables </a:t>
            </a:r>
          </a:p>
          <a:p>
            <a:pPr lvl="1">
              <a:buFont typeface="Wingdings" panose="05000000000000000000" pitchFamily="2" charset="2"/>
              <a:buChar char="Ø"/>
            </a:pPr>
            <a:r>
              <a:rPr lang="en-GB" dirty="0" smtClean="0">
                <a:latin typeface="Leelawadee" panose="020B0502040204020203" pitchFamily="34" charset="-34"/>
                <a:cs typeface="Leelawadee" panose="020B0502040204020203" pitchFamily="34" charset="-34"/>
              </a:rPr>
              <a:t>Number bonds/basic facts</a:t>
            </a:r>
          </a:p>
          <a:p>
            <a:r>
              <a:rPr lang="en-GB" sz="1800" dirty="0" smtClean="0">
                <a:latin typeface="Leelawadee" panose="020B0502040204020203" pitchFamily="34" charset="-34"/>
                <a:cs typeface="Leelawadee" panose="020B0502040204020203" pitchFamily="34" charset="-34"/>
              </a:rPr>
              <a:t>Telling the time</a:t>
            </a:r>
          </a:p>
          <a:p>
            <a:r>
              <a:rPr lang="en-GB" sz="1800" dirty="0" smtClean="0">
                <a:latin typeface="Leelawadee" panose="020B0502040204020203" pitchFamily="34" charset="-34"/>
                <a:cs typeface="Leelawadee" panose="020B0502040204020203" pitchFamily="34" charset="-34"/>
              </a:rPr>
              <a:t>Word problems in contexts – focusing on language</a:t>
            </a:r>
          </a:p>
          <a:p>
            <a:r>
              <a:rPr lang="en-GB" sz="1800" dirty="0" smtClean="0">
                <a:latin typeface="Leelawadee" panose="020B0502040204020203" pitchFamily="34" charset="-34"/>
                <a:cs typeface="Leelawadee" panose="020B0502040204020203" pitchFamily="34" charset="-34"/>
              </a:rPr>
              <a:t>Homework</a:t>
            </a:r>
          </a:p>
          <a:p>
            <a:r>
              <a:rPr lang="en-GB" sz="1800" dirty="0" smtClean="0">
                <a:latin typeface="Leelawadee" panose="020B0502040204020203" pitchFamily="34" charset="-34"/>
                <a:cs typeface="Leelawadee" panose="020B0502040204020203" pitchFamily="34" charset="-34"/>
              </a:rPr>
              <a:t>Times Table </a:t>
            </a:r>
            <a:r>
              <a:rPr lang="en-GB" sz="1800" dirty="0" err="1" smtClean="0">
                <a:latin typeface="Leelawadee" panose="020B0502040204020203" pitchFamily="34" charset="-34"/>
                <a:cs typeface="Leelawadee" panose="020B0502040204020203" pitchFamily="34" charset="-34"/>
              </a:rPr>
              <a:t>Rockstars</a:t>
            </a:r>
            <a:r>
              <a:rPr lang="en-GB" sz="1800" dirty="0" smtClean="0">
                <a:latin typeface="Leelawadee" panose="020B0502040204020203" pitchFamily="34" charset="-34"/>
                <a:cs typeface="Leelawadee" panose="020B0502040204020203" pitchFamily="34" charset="-34"/>
              </a:rPr>
              <a:t> </a:t>
            </a:r>
          </a:p>
          <a:p>
            <a:pPr marL="0" indent="0">
              <a:buNone/>
            </a:pPr>
            <a:r>
              <a:rPr lang="en-GB" sz="1800" dirty="0">
                <a:latin typeface="Leelawadee" panose="020B0502040204020203" pitchFamily="34" charset="-34"/>
                <a:cs typeface="Leelawadee" panose="020B0502040204020203" pitchFamily="34" charset="-34"/>
              </a:rPr>
              <a:t>https://</a:t>
            </a:r>
            <a:r>
              <a:rPr lang="en-GB" sz="1800" dirty="0" smtClean="0">
                <a:latin typeface="Leelawadee" panose="020B0502040204020203" pitchFamily="34" charset="-34"/>
                <a:cs typeface="Leelawadee" panose="020B0502040204020203" pitchFamily="34" charset="-34"/>
              </a:rPr>
              <a:t>ttrockstars.com</a:t>
            </a:r>
          </a:p>
          <a:p>
            <a:pPr marL="0" indent="0">
              <a:buNone/>
            </a:pPr>
            <a:endParaRPr lang="en-GB" sz="1800" dirty="0" smtClean="0">
              <a:latin typeface="Leelawadee" panose="020B0502040204020203" pitchFamily="34" charset="-34"/>
              <a:cs typeface="Leelawadee" panose="020B0502040204020203" pitchFamily="34" charset="-34"/>
            </a:endParaRPr>
          </a:p>
          <a:p>
            <a:pPr marL="0" indent="0">
              <a:buFont typeface="Arial" panose="020B0604020202020204" pitchFamily="34" charset="0"/>
              <a:buNone/>
            </a:pPr>
            <a:r>
              <a:rPr lang="en-GB" sz="1800" dirty="0" smtClean="0">
                <a:latin typeface="Leelawadee" panose="020B0502040204020203" pitchFamily="34" charset="-34"/>
                <a:cs typeface="Leelawadee" panose="020B0502040204020203" pitchFamily="34" charset="-34"/>
              </a:rPr>
              <a:t>At home access to Hit the Button - </a:t>
            </a:r>
            <a:r>
              <a:rPr lang="en-GB" sz="1800" dirty="0" smtClean="0">
                <a:latin typeface="Leelawadee" panose="020B0502040204020203" pitchFamily="34" charset="-34"/>
                <a:cs typeface="Leelawadee" panose="020B0502040204020203" pitchFamily="34" charset="-34"/>
                <a:hlinkClick r:id="rId4"/>
              </a:rPr>
              <a:t>https://www.topmarks.co.uk/maths-games/hit-the-button</a:t>
            </a:r>
            <a:endParaRPr lang="en-GB" sz="1800" dirty="0" smtClean="0">
              <a:latin typeface="Leelawadee" panose="020B0502040204020203" pitchFamily="34" charset="-34"/>
              <a:cs typeface="Leelawadee" panose="020B0502040204020203" pitchFamily="34" charset="-34"/>
            </a:endParaRPr>
          </a:p>
          <a:p>
            <a:pPr marL="0" indent="0">
              <a:buFont typeface="Arial" panose="020B0604020202020204" pitchFamily="34" charset="0"/>
              <a:buNone/>
            </a:pPr>
            <a:r>
              <a:rPr lang="en-GB" sz="1800" dirty="0" smtClean="0">
                <a:latin typeface="Leelawadee" panose="020B0502040204020203" pitchFamily="34" charset="-34"/>
                <a:cs typeface="Leelawadee" panose="020B0502040204020203" pitchFamily="34" charset="-34"/>
              </a:rPr>
              <a:t>YouTube link for times tables video – Learn the fun way (aimed at Y3/4 but fun for all!)</a:t>
            </a:r>
          </a:p>
          <a:p>
            <a:pPr marL="0" indent="0">
              <a:buFont typeface="Arial" panose="020B0604020202020204" pitchFamily="34" charset="0"/>
              <a:buNone/>
            </a:pPr>
            <a:r>
              <a:rPr lang="en-GB" sz="1800" dirty="0" smtClean="0">
                <a:latin typeface="Leelawadee" panose="020B0502040204020203" pitchFamily="34" charset="-34"/>
                <a:cs typeface="Leelawadee" panose="020B0502040204020203" pitchFamily="34" charset="-34"/>
                <a:hlinkClick r:id="rId5"/>
              </a:rPr>
              <a:t>https://www.youtube.com/watch?v=lUIB-dZRCiA</a:t>
            </a:r>
            <a:r>
              <a:rPr lang="en-GB" sz="1800" dirty="0" smtClean="0">
                <a:latin typeface="Leelawadee" panose="020B0502040204020203" pitchFamily="34" charset="-34"/>
                <a:cs typeface="Leelawadee" panose="020B0502040204020203" pitchFamily="34" charset="-34"/>
              </a:rPr>
              <a:t> </a:t>
            </a:r>
          </a:p>
          <a:p>
            <a:pPr marL="0" indent="0">
              <a:buFont typeface="Arial" panose="020B0604020202020204" pitchFamily="34" charset="0"/>
              <a:buNone/>
            </a:pPr>
            <a:endParaRPr lang="en-GB" sz="1600" dirty="0" smtClean="0">
              <a:latin typeface="Leelawadee" panose="020B0502040204020203" pitchFamily="34" charset="-34"/>
              <a:cs typeface="Leelawadee" panose="020B0502040204020203" pitchFamily="34" charset="-34"/>
            </a:endParaRPr>
          </a:p>
        </p:txBody>
      </p:sp>
    </p:spTree>
    <p:extLst>
      <p:ext uri="{BB962C8B-B14F-4D97-AF65-F5344CB8AC3E}">
        <p14:creationId xmlns:p14="http://schemas.microsoft.com/office/powerpoint/2010/main" val="78547820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dirty="0">
                <a:latin typeface="Leelawadee" panose="020B0502040204020203" pitchFamily="34" charset="-34"/>
                <a:cs typeface="Leelawadee" panose="020B0502040204020203" pitchFamily="34" charset="-34"/>
              </a:rPr>
              <a:t>What to do if you are worried about your child’s </a:t>
            </a:r>
            <a:r>
              <a:rPr lang="en-US" sz="3200" b="1" dirty="0" err="1">
                <a:latin typeface="Leelawadee" panose="020B0502040204020203" pitchFamily="34" charset="-34"/>
                <a:cs typeface="Leelawadee" panose="020B0502040204020203" pitchFamily="34" charset="-34"/>
              </a:rPr>
              <a:t>Maths</a:t>
            </a:r>
            <a:endParaRPr lang="en-GB" sz="3200" dirty="0"/>
          </a:p>
        </p:txBody>
      </p:sp>
      <p:sp>
        <p:nvSpPr>
          <p:cNvPr id="3" name="Content Placeholder 2"/>
          <p:cNvSpPr>
            <a:spLocks noGrp="1"/>
          </p:cNvSpPr>
          <p:nvPr>
            <p:ph idx="1"/>
          </p:nvPr>
        </p:nvSpPr>
        <p:spPr/>
        <p:txBody>
          <a:bodyPr/>
          <a:lstStyle/>
          <a:p>
            <a:pPr marL="0" indent="0">
              <a:buNone/>
            </a:pPr>
            <a:r>
              <a:rPr lang="en-GB" dirty="0">
                <a:latin typeface="Leelawadee" panose="020B0502040204020203" pitchFamily="34" charset="-34"/>
                <a:cs typeface="Leelawadee" panose="020B0502040204020203" pitchFamily="34" charset="-34"/>
              </a:rPr>
              <a:t>We recognise the importance of maths skills for further education success and in life, and are committed to achieving the best for all pupils</a:t>
            </a:r>
            <a:r>
              <a:rPr lang="en-GB" dirty="0" smtClean="0">
                <a:latin typeface="Leelawadee" panose="020B0502040204020203" pitchFamily="34" charset="-34"/>
                <a:cs typeface="Leelawadee" panose="020B0502040204020203" pitchFamily="34" charset="-34"/>
              </a:rPr>
              <a:t>.</a:t>
            </a:r>
            <a:endParaRPr lang="en-GB" dirty="0">
              <a:latin typeface="Leelawadee" panose="020B0502040204020203" pitchFamily="34" charset="-34"/>
              <a:cs typeface="Leelawadee" panose="020B0502040204020203" pitchFamily="34" charset="-34"/>
            </a:endParaRPr>
          </a:p>
          <a:p>
            <a:pPr marL="0" indent="0">
              <a:buNone/>
            </a:pPr>
            <a:r>
              <a:rPr lang="en-GB" dirty="0">
                <a:latin typeface="Leelawadee" panose="020B0502040204020203" pitchFamily="34" charset="-34"/>
                <a:cs typeface="Leelawadee" panose="020B0502040204020203" pitchFamily="34" charset="-34"/>
              </a:rPr>
              <a:t>We use a multitude of different strategies and resources to support children in school but </a:t>
            </a:r>
            <a:r>
              <a:rPr lang="en-GB" dirty="0" err="1">
                <a:latin typeface="Leelawadee" panose="020B0502040204020203" pitchFamily="34" charset="-34"/>
                <a:cs typeface="Leelawadee" panose="020B0502040204020203" pitchFamily="34" charset="-34"/>
              </a:rPr>
              <a:t>i</a:t>
            </a:r>
            <a:r>
              <a:rPr lang="en-US" dirty="0">
                <a:latin typeface="Leelawadee" panose="020B0502040204020203" pitchFamily="34" charset="-34"/>
                <a:cs typeface="Leelawadee" panose="020B0502040204020203" pitchFamily="34" charset="-34"/>
              </a:rPr>
              <a:t>f you are worried about your child’s progress as with any subjects, please don’t hesitate to contact your child’s teacher. </a:t>
            </a:r>
          </a:p>
          <a:p>
            <a:endParaRPr lang="en-GB" dirty="0"/>
          </a:p>
        </p:txBody>
      </p:sp>
      <p:pic>
        <p:nvPicPr>
          <p:cNvPr id="5" name="Picture 2" descr="Play with Maths: 10 Fun Ideas for All Ages — Mashup Math"/>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52809" y="4077072"/>
            <a:ext cx="3238381" cy="2592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62874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solidFill>
            <a:schemeClr val="bg1"/>
          </a:solidFill>
          <a:ln>
            <a:noFill/>
          </a:ln>
          <a:effectLst/>
        </p:spPr>
      </p:sp>
      <p:pic>
        <p:nvPicPr>
          <p:cNvPr id="3" name="Picture 2">
            <a:extLst>
              <a:ext uri="{FF2B5EF4-FFF2-40B4-BE49-F238E27FC236}">
                <a16:creationId xmlns:a16="http://schemas.microsoft.com/office/drawing/2014/main" id="{223344C8-FBB8-461B-8ECF-02EF0B8690FE}"/>
              </a:ext>
            </a:extLst>
          </p:cNvPr>
          <p:cNvPicPr>
            <a:picLocks noChangeAspect="1"/>
          </p:cNvPicPr>
          <p:nvPr/>
        </p:nvPicPr>
        <p:blipFill rotWithShape="1">
          <a:blip r:embed="rId2"/>
          <a:srcRect l="16541" r="26126"/>
          <a:stretch/>
        </p:blipFill>
        <p:spPr>
          <a:xfrm>
            <a:off x="20" y="10"/>
            <a:ext cx="9143980" cy="6857990"/>
          </a:xfrm>
          <a:prstGeom prst="rect">
            <a:avLst/>
          </a:prstGeom>
        </p:spPr>
      </p:pic>
      <p:sp>
        <p:nvSpPr>
          <p:cNvPr id="18" name="Freeform 12">
            <a:extLst>
              <a:ext uri="{FF2B5EF4-FFF2-40B4-BE49-F238E27FC236}">
                <a16:creationId xmlns:a16="http://schemas.microsoft.com/office/drawing/2014/main" id="{522A94E1-AEBD-4286-BFF8-0711E4CD3E3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216987" y="5181600"/>
            <a:ext cx="6873758" cy="1174750"/>
          </a:xfrm>
          <a:custGeom>
            <a:avLst/>
            <a:gdLst>
              <a:gd name="connsiteX0" fmla="*/ 0 w 9165010"/>
              <a:gd name="connsiteY0" fmla="*/ 1073384 h 1073384"/>
              <a:gd name="connsiteX1" fmla="*/ 9165010 w 9165010"/>
              <a:gd name="connsiteY1" fmla="*/ 1073384 h 1073384"/>
              <a:gd name="connsiteX2" fmla="*/ 9165010 w 9165010"/>
              <a:gd name="connsiteY2" fmla="*/ 266817 h 1073384"/>
              <a:gd name="connsiteX3" fmla="*/ 4757604 w 9165010"/>
              <a:gd name="connsiteY3" fmla="*/ 266817 h 1073384"/>
              <a:gd name="connsiteX4" fmla="*/ 4582505 w 9165010"/>
              <a:gd name="connsiteY4" fmla="*/ 0 h 1073384"/>
              <a:gd name="connsiteX5" fmla="*/ 4407407 w 9165010"/>
              <a:gd name="connsiteY5" fmla="*/ 266817 h 1073384"/>
              <a:gd name="connsiteX6" fmla="*/ 0 w 9165010"/>
              <a:gd name="connsiteY6" fmla="*/ 266817 h 10733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65010" h="1073384">
                <a:moveTo>
                  <a:pt x="0" y="1073384"/>
                </a:moveTo>
                <a:lnTo>
                  <a:pt x="9165010" y="1073384"/>
                </a:lnTo>
                <a:lnTo>
                  <a:pt x="9165010" y="266817"/>
                </a:lnTo>
                <a:lnTo>
                  <a:pt x="4757604" y="266817"/>
                </a:lnTo>
                <a:lnTo>
                  <a:pt x="4582505" y="0"/>
                </a:lnTo>
                <a:lnTo>
                  <a:pt x="4407407" y="266817"/>
                </a:lnTo>
                <a:lnTo>
                  <a:pt x="0" y="266817"/>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328737" y="5254391"/>
            <a:ext cx="6650259" cy="774934"/>
          </a:xfrm>
          <a:noFill/>
        </p:spPr>
        <p:txBody>
          <a:bodyPr vert="horz" lIns="91440" tIns="45720" rIns="91440" bIns="45720" rtlCol="0" anchor="ctr">
            <a:normAutofit/>
          </a:bodyPr>
          <a:lstStyle/>
          <a:p>
            <a:pPr defTabSz="914400"/>
            <a:r>
              <a:rPr lang="en-US" sz="3500" dirty="0" smtClean="0">
                <a:solidFill>
                  <a:schemeClr val="bg1"/>
                </a:solidFill>
                <a:latin typeface="Leelawadee" panose="020B0502040204020203" pitchFamily="34" charset="-34"/>
                <a:cs typeface="Leelawadee" panose="020B0502040204020203" pitchFamily="34" charset="-34"/>
              </a:rPr>
              <a:t>Thank you for your support</a:t>
            </a:r>
            <a:endParaRPr lang="en-US" sz="3500" dirty="0">
              <a:solidFill>
                <a:schemeClr val="bg1"/>
              </a:solidFill>
              <a:latin typeface="Leelawadee" panose="020B0502040204020203" pitchFamily="34" charset="-34"/>
              <a:cs typeface="Leelawadee" panose="020B0502040204020203" pitchFamily="34" charset="-34"/>
            </a:endParaRPr>
          </a:p>
        </p:txBody>
      </p:sp>
    </p:spTree>
    <p:extLst>
      <p:ext uri="{BB962C8B-B14F-4D97-AF65-F5344CB8AC3E}">
        <p14:creationId xmlns:p14="http://schemas.microsoft.com/office/powerpoint/2010/main" val="120051528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Slice</Template>
  <TotalTime>8968</TotalTime>
  <Words>1358</Words>
  <Application>Microsoft Office PowerPoint</Application>
  <PresentationFormat>On-screen Show (4:3)</PresentationFormat>
  <Paragraphs>144</Paragraphs>
  <Slides>19</Slides>
  <Notes>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19</vt:i4>
      </vt:variant>
    </vt:vector>
  </HeadingPairs>
  <TitlesOfParts>
    <vt:vector size="30" baseType="lpstr">
      <vt:lpstr>Arial</vt:lpstr>
      <vt:lpstr>Calibri</vt:lpstr>
      <vt:lpstr>Calibri Light</vt:lpstr>
      <vt:lpstr>Cambria Math</vt:lpstr>
      <vt:lpstr>Comic Sans MS</vt:lpstr>
      <vt:lpstr>Leelawadee</vt:lpstr>
      <vt:lpstr>Segoe UI Emoji</vt:lpstr>
      <vt:lpstr>Symbol</vt:lpstr>
      <vt:lpstr>Tahoma</vt:lpstr>
      <vt:lpstr>Wingdings</vt:lpstr>
      <vt:lpstr>Office Theme</vt:lpstr>
      <vt:lpstr>Maths at Bushfield</vt:lpstr>
      <vt:lpstr>Contents</vt:lpstr>
      <vt:lpstr>Curriculum &amp; Skills</vt:lpstr>
      <vt:lpstr>When is Maths taught?</vt:lpstr>
      <vt:lpstr>Times Tables</vt:lpstr>
      <vt:lpstr>Written Methods</vt:lpstr>
      <vt:lpstr>Addition and Subtraction The Column Method examples</vt:lpstr>
      <vt:lpstr>Addition and Subtraction</vt:lpstr>
      <vt:lpstr>Short multiplication  (any number multiplied by a single digit number)</vt:lpstr>
      <vt:lpstr>Long multiplication (by two digit)</vt:lpstr>
      <vt:lpstr>Short division method (any number divided by a single digit number).</vt:lpstr>
      <vt:lpstr>Long division  A number up to four digits (or more) divided by two digits (Year 6 only)</vt:lpstr>
      <vt:lpstr>Reasoning examples</vt:lpstr>
      <vt:lpstr>Example of a Year 6 SATs question</vt:lpstr>
      <vt:lpstr>PowerPoint Presentation</vt:lpstr>
      <vt:lpstr>Homework </vt:lpstr>
      <vt:lpstr>How can you help your child?</vt:lpstr>
      <vt:lpstr>What to do if you are worried about your child’s Maths</vt:lpstr>
      <vt:lpstr>Thank you for your support</vt:lpstr>
    </vt:vector>
  </TitlesOfParts>
  <Company>Bushfield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3</dc:title>
  <dc:creator>Shoshana-Toli Dzialoszynski</dc:creator>
  <cp:lastModifiedBy>Julie GATES</cp:lastModifiedBy>
  <cp:revision>303</cp:revision>
  <cp:lastPrinted>2017-11-02T13:25:43Z</cp:lastPrinted>
  <dcterms:created xsi:type="dcterms:W3CDTF">2017-09-29T16:52:45Z</dcterms:created>
  <dcterms:modified xsi:type="dcterms:W3CDTF">2021-12-17T13:36:25Z</dcterms:modified>
</cp:coreProperties>
</file>